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72" r:id="rId6"/>
    <p:sldId id="273" r:id="rId7"/>
    <p:sldId id="274" r:id="rId8"/>
    <p:sldId id="277" r:id="rId9"/>
    <p:sldId id="261" r:id="rId10"/>
    <p:sldId id="262" r:id="rId11"/>
    <p:sldId id="286" r:id="rId12"/>
    <p:sldId id="287" r:id="rId13"/>
    <p:sldId id="310" r:id="rId14"/>
    <p:sldId id="292" r:id="rId15"/>
    <p:sldId id="311" r:id="rId16"/>
    <p:sldId id="265" r:id="rId17"/>
    <p:sldId id="267" r:id="rId18"/>
    <p:sldId id="278" r:id="rId19"/>
    <p:sldId id="279" r:id="rId20"/>
    <p:sldId id="285" r:id="rId21"/>
    <p:sldId id="268" r:id="rId22"/>
    <p:sldId id="270" r:id="rId23"/>
    <p:sldId id="271" r:id="rId24"/>
    <p:sldId id="303" r:id="rId25"/>
    <p:sldId id="304" r:id="rId26"/>
    <p:sldId id="293" r:id="rId27"/>
    <p:sldId id="305" r:id="rId28"/>
    <p:sldId id="306" r:id="rId29"/>
    <p:sldId id="294" r:id="rId30"/>
    <p:sldId id="307" r:id="rId31"/>
    <p:sldId id="308" r:id="rId32"/>
    <p:sldId id="309" r:id="rId33"/>
    <p:sldId id="301" r:id="rId34"/>
    <p:sldId id="302"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F24DA7-AED7-454D-B95D-34E64D048373}" v="1106" dt="2024-11-10T02:36:34.980"/>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4118" autoAdjust="0"/>
  </p:normalViewPr>
  <p:slideViewPr>
    <p:cSldViewPr snapToGrid="0">
      <p:cViewPr varScale="1">
        <p:scale>
          <a:sx n="72" d="100"/>
          <a:sy n="72" d="100"/>
        </p:scale>
        <p:origin x="3667"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o Tran" userId="0c19f91f78a9bb7d" providerId="LiveId" clId="{C9F24DA7-AED7-454D-B95D-34E64D048373}"/>
    <pc:docChg chg="undo custSel addSld delSld modSld">
      <pc:chgData name="Bao Tran" userId="0c19f91f78a9bb7d" providerId="LiveId" clId="{C9F24DA7-AED7-454D-B95D-34E64D048373}" dt="2024-11-10T02:36:43.781" v="2698" actId="1076"/>
      <pc:docMkLst>
        <pc:docMk/>
      </pc:docMkLst>
      <pc:sldChg chg="addSp modSp mod modAnim">
        <pc:chgData name="Bao Tran" userId="0c19f91f78a9bb7d" providerId="LiveId" clId="{C9F24DA7-AED7-454D-B95D-34E64D048373}" dt="2024-10-18T13:52:38.170" v="1022"/>
        <pc:sldMkLst>
          <pc:docMk/>
          <pc:sldMk cId="3575620413" sldId="256"/>
        </pc:sldMkLst>
        <pc:spChg chg="mod">
          <ac:chgData name="Bao Tran" userId="0c19f91f78a9bb7d" providerId="LiveId" clId="{C9F24DA7-AED7-454D-B95D-34E64D048373}" dt="2024-10-18T13:52:11.201" v="1012" actId="164"/>
          <ac:spMkLst>
            <pc:docMk/>
            <pc:sldMk cId="3575620413" sldId="256"/>
            <ac:spMk id="4" creationId="{8C48B017-C6E9-475F-C370-7DF0458BB8FC}"/>
          </ac:spMkLst>
        </pc:spChg>
        <pc:spChg chg="mod">
          <ac:chgData name="Bao Tran" userId="0c19f91f78a9bb7d" providerId="LiveId" clId="{C9F24DA7-AED7-454D-B95D-34E64D048373}" dt="2024-10-18T13:52:11.201" v="1012" actId="164"/>
          <ac:spMkLst>
            <pc:docMk/>
            <pc:sldMk cId="3575620413" sldId="256"/>
            <ac:spMk id="7" creationId="{1471FE73-A44D-95B1-1C0A-F92379B74F2C}"/>
          </ac:spMkLst>
        </pc:spChg>
        <pc:spChg chg="mod">
          <ac:chgData name="Bao Tran" userId="0c19f91f78a9bb7d" providerId="LiveId" clId="{C9F24DA7-AED7-454D-B95D-34E64D048373}" dt="2024-10-18T13:52:11.201" v="1012" actId="164"/>
          <ac:spMkLst>
            <pc:docMk/>
            <pc:sldMk cId="3575620413" sldId="256"/>
            <ac:spMk id="8" creationId="{2D9E8A2C-A2F0-FD75-E61B-E9CD07ED72EF}"/>
          </ac:spMkLst>
        </pc:spChg>
        <pc:grpChg chg="add mod">
          <ac:chgData name="Bao Tran" userId="0c19f91f78a9bb7d" providerId="LiveId" clId="{C9F24DA7-AED7-454D-B95D-34E64D048373}" dt="2024-10-18T13:52:11.201" v="1012" actId="164"/>
          <ac:grpSpMkLst>
            <pc:docMk/>
            <pc:sldMk cId="3575620413" sldId="256"/>
            <ac:grpSpMk id="2" creationId="{136F1011-FAA0-9B16-0A72-0B1A8BF6163B}"/>
          </ac:grpSpMkLst>
        </pc:grpChg>
      </pc:sldChg>
      <pc:sldChg chg="addSp delSp modSp mod modTransition">
        <pc:chgData name="Bao Tran" userId="0c19f91f78a9bb7d" providerId="LiveId" clId="{C9F24DA7-AED7-454D-B95D-34E64D048373}" dt="2024-10-18T14:14:12.894" v="1365"/>
        <pc:sldMkLst>
          <pc:docMk/>
          <pc:sldMk cId="239816786" sldId="257"/>
        </pc:sldMkLst>
        <pc:spChg chg="add del mod">
          <ac:chgData name="Bao Tran" userId="0c19f91f78a9bb7d" providerId="LiveId" clId="{C9F24DA7-AED7-454D-B95D-34E64D048373}" dt="2024-10-18T10:52:21.168" v="74"/>
          <ac:spMkLst>
            <pc:docMk/>
            <pc:sldMk cId="239816786" sldId="257"/>
            <ac:spMk id="2" creationId="{43A3E177-0EA1-79A8-278D-BD1B11DCE069}"/>
          </ac:spMkLst>
        </pc:spChg>
        <pc:spChg chg="add del mod">
          <ac:chgData name="Bao Tran" userId="0c19f91f78a9bb7d" providerId="LiveId" clId="{C9F24DA7-AED7-454D-B95D-34E64D048373}" dt="2024-10-18T10:52:21.168" v="74"/>
          <ac:spMkLst>
            <pc:docMk/>
            <pc:sldMk cId="239816786" sldId="257"/>
            <ac:spMk id="3" creationId="{BB3872CC-3ACF-696B-6BDE-A3A085BED347}"/>
          </ac:spMkLst>
        </pc:spChg>
        <pc:spChg chg="mod">
          <ac:chgData name="Bao Tran" userId="0c19f91f78a9bb7d" providerId="LiveId" clId="{C9F24DA7-AED7-454D-B95D-34E64D048373}" dt="2024-10-18T13:54:13.560" v="1035" actId="1076"/>
          <ac:spMkLst>
            <pc:docMk/>
            <pc:sldMk cId="239816786" sldId="257"/>
            <ac:spMk id="5" creationId="{8B70B6D7-337F-8565-26CF-2C8D2B42E9F6}"/>
          </ac:spMkLst>
        </pc:spChg>
        <pc:spChg chg="del">
          <ac:chgData name="Bao Tran" userId="0c19f91f78a9bb7d" providerId="LiveId" clId="{C9F24DA7-AED7-454D-B95D-34E64D048373}" dt="2024-10-18T10:50:39.193" v="3" actId="478"/>
          <ac:spMkLst>
            <pc:docMk/>
            <pc:sldMk cId="239816786" sldId="257"/>
            <ac:spMk id="14" creationId="{C26BD0B3-990C-8A3B-04EC-CB483C654061}"/>
          </ac:spMkLst>
        </pc:spChg>
        <pc:picChg chg="add mod">
          <ac:chgData name="Bao Tran" userId="0c19f91f78a9bb7d" providerId="LiveId" clId="{C9F24DA7-AED7-454D-B95D-34E64D048373}" dt="2024-10-18T13:54:33.785" v="1037" actId="1076"/>
          <ac:picMkLst>
            <pc:docMk/>
            <pc:sldMk cId="239816786" sldId="257"/>
            <ac:picMk id="6" creationId="{B335AFF0-0FE2-284D-049F-A6A119474B69}"/>
          </ac:picMkLst>
        </pc:picChg>
        <pc:picChg chg="add del">
          <ac:chgData name="Bao Tran" userId="0c19f91f78a9bb7d" providerId="LiveId" clId="{C9F24DA7-AED7-454D-B95D-34E64D048373}" dt="2024-10-18T11:20:33.862" v="335" actId="478"/>
          <ac:picMkLst>
            <pc:docMk/>
            <pc:sldMk cId="239816786" sldId="257"/>
            <ac:picMk id="2052" creationId="{E51893F5-6895-668D-C587-8A9D187114BD}"/>
          </ac:picMkLst>
        </pc:picChg>
      </pc:sldChg>
      <pc:sldChg chg="del">
        <pc:chgData name="Bao Tran" userId="0c19f91f78a9bb7d" providerId="LiveId" clId="{C9F24DA7-AED7-454D-B95D-34E64D048373}" dt="2024-10-18T10:50:40.418" v="4" actId="47"/>
        <pc:sldMkLst>
          <pc:docMk/>
          <pc:sldMk cId="1717938919" sldId="258"/>
        </pc:sldMkLst>
      </pc:sldChg>
      <pc:sldChg chg="addSp delSp modSp add del mod modTransition">
        <pc:chgData name="Bao Tran" userId="0c19f91f78a9bb7d" providerId="LiveId" clId="{C9F24DA7-AED7-454D-B95D-34E64D048373}" dt="2024-11-02T03:28:12.639" v="2568" actId="47"/>
        <pc:sldMkLst>
          <pc:docMk/>
          <pc:sldMk cId="3473879065" sldId="258"/>
        </pc:sldMkLst>
        <pc:spChg chg="mod">
          <ac:chgData name="Bao Tran" userId="0c19f91f78a9bb7d" providerId="LiveId" clId="{C9F24DA7-AED7-454D-B95D-34E64D048373}" dt="2024-10-18T10:53:39.902" v="101" actId="1076"/>
          <ac:spMkLst>
            <pc:docMk/>
            <pc:sldMk cId="3473879065" sldId="258"/>
            <ac:spMk id="5" creationId="{8B70B6D7-337F-8565-26CF-2C8D2B42E9F6}"/>
          </ac:spMkLst>
        </pc:spChg>
        <pc:picChg chg="add mod">
          <ac:chgData name="Bao Tran" userId="0c19f91f78a9bb7d" providerId="LiveId" clId="{C9F24DA7-AED7-454D-B95D-34E64D048373}" dt="2024-10-18T11:20:57.624" v="344" actId="14100"/>
          <ac:picMkLst>
            <pc:docMk/>
            <pc:sldMk cId="3473879065" sldId="258"/>
            <ac:picMk id="2" creationId="{2CADE55E-8D55-4A80-9215-368731047854}"/>
          </ac:picMkLst>
        </pc:picChg>
        <pc:picChg chg="del">
          <ac:chgData name="Bao Tran" userId="0c19f91f78a9bb7d" providerId="LiveId" clId="{C9F24DA7-AED7-454D-B95D-34E64D048373}" dt="2024-11-02T03:27:36.315" v="2566" actId="478"/>
          <ac:picMkLst>
            <pc:docMk/>
            <pc:sldMk cId="3473879065" sldId="258"/>
            <ac:picMk id="2050" creationId="{EAC9B2C6-5B0E-A7A8-3F18-DD1517DBC613}"/>
          </ac:picMkLst>
        </pc:picChg>
        <pc:picChg chg="del">
          <ac:chgData name="Bao Tran" userId="0c19f91f78a9bb7d" providerId="LiveId" clId="{C9F24DA7-AED7-454D-B95D-34E64D048373}" dt="2024-10-18T11:20:50.160" v="341" actId="478"/>
          <ac:picMkLst>
            <pc:docMk/>
            <pc:sldMk cId="3473879065" sldId="258"/>
            <ac:picMk id="2052" creationId="{E51893F5-6895-668D-C587-8A9D187114BD}"/>
          </ac:picMkLst>
        </pc:picChg>
      </pc:sldChg>
      <pc:sldChg chg="addSp delSp modSp add mod modTransition modAnim">
        <pc:chgData name="Bao Tran" userId="0c19f91f78a9bb7d" providerId="LiveId" clId="{C9F24DA7-AED7-454D-B95D-34E64D048373}" dt="2024-11-02T03:27:43.067" v="2567"/>
        <pc:sldMkLst>
          <pc:docMk/>
          <pc:sldMk cId="873479964" sldId="259"/>
        </pc:sldMkLst>
        <pc:spChg chg="add del mod">
          <ac:chgData name="Bao Tran" userId="0c19f91f78a9bb7d" providerId="LiveId" clId="{C9F24DA7-AED7-454D-B95D-34E64D048373}" dt="2024-10-18T11:00:08.521" v="119" actId="478"/>
          <ac:spMkLst>
            <pc:docMk/>
            <pc:sldMk cId="873479964" sldId="259"/>
            <ac:spMk id="2" creationId="{0ED31C76-B027-6A28-FB97-760FB4D95700}"/>
          </ac:spMkLst>
        </pc:spChg>
        <pc:spChg chg="add mod">
          <ac:chgData name="Bao Tran" userId="0c19f91f78a9bb7d" providerId="LiveId" clId="{C9F24DA7-AED7-454D-B95D-34E64D048373}" dt="2024-11-02T00:38:24.707" v="2104" actId="20577"/>
          <ac:spMkLst>
            <pc:docMk/>
            <pc:sldMk cId="873479964" sldId="259"/>
            <ac:spMk id="2" creationId="{0FADD2F1-4D5D-639F-4573-EB0BA3C67EFD}"/>
          </ac:spMkLst>
        </pc:spChg>
        <pc:spChg chg="add del mod">
          <ac:chgData name="Bao Tran" userId="0c19f91f78a9bb7d" providerId="LiveId" clId="{C9F24DA7-AED7-454D-B95D-34E64D048373}" dt="2024-10-18T11:00:08.523" v="121"/>
          <ac:spMkLst>
            <pc:docMk/>
            <pc:sldMk cId="873479964" sldId="259"/>
            <ac:spMk id="3" creationId="{783ED46E-6A69-172F-435D-30F973A79FEE}"/>
          </ac:spMkLst>
        </pc:spChg>
        <pc:spChg chg="add mod">
          <ac:chgData name="Bao Tran" userId="0c19f91f78a9bb7d" providerId="LiveId" clId="{C9F24DA7-AED7-454D-B95D-34E64D048373}" dt="2024-11-02T03:27:43.067" v="2567"/>
          <ac:spMkLst>
            <pc:docMk/>
            <pc:sldMk cId="873479964" sldId="259"/>
            <ac:spMk id="3" creationId="{E47261A9-A350-2EDB-CD4F-749D6A8B5A7A}"/>
          </ac:spMkLst>
        </pc:spChg>
        <pc:spChg chg="del">
          <ac:chgData name="Bao Tran" userId="0c19f91f78a9bb7d" providerId="LiveId" clId="{C9F24DA7-AED7-454D-B95D-34E64D048373}" dt="2024-10-18T10:54:09.321" v="104" actId="478"/>
          <ac:spMkLst>
            <pc:docMk/>
            <pc:sldMk cId="873479964" sldId="259"/>
            <ac:spMk id="5" creationId="{8B70B6D7-337F-8565-26CF-2C8D2B42E9F6}"/>
          </ac:spMkLst>
        </pc:spChg>
        <pc:spChg chg="add del mod">
          <ac:chgData name="Bao Tran" userId="0c19f91f78a9bb7d" providerId="LiveId" clId="{C9F24DA7-AED7-454D-B95D-34E64D048373}" dt="2024-10-18T11:12:58.271" v="298" actId="17032"/>
          <ac:spMkLst>
            <pc:docMk/>
            <pc:sldMk cId="873479964" sldId="259"/>
            <ac:spMk id="6" creationId="{FA103EE9-0CC6-3271-3893-AB019ED33A15}"/>
          </ac:spMkLst>
        </pc:spChg>
        <pc:spChg chg="add mod">
          <ac:chgData name="Bao Tran" userId="0c19f91f78a9bb7d" providerId="LiveId" clId="{C9F24DA7-AED7-454D-B95D-34E64D048373}" dt="2024-10-18T11:08:24.128" v="249" actId="1076"/>
          <ac:spMkLst>
            <pc:docMk/>
            <pc:sldMk cId="873479964" sldId="259"/>
            <ac:spMk id="7" creationId="{8EC7CC1E-993F-9997-904D-56494EB740FB}"/>
          </ac:spMkLst>
        </pc:spChg>
        <pc:spChg chg="add mod">
          <ac:chgData name="Bao Tran" userId="0c19f91f78a9bb7d" providerId="LiveId" clId="{C9F24DA7-AED7-454D-B95D-34E64D048373}" dt="2024-10-18T13:58:24.460" v="1095" actId="14100"/>
          <ac:spMkLst>
            <pc:docMk/>
            <pc:sldMk cId="873479964" sldId="259"/>
            <ac:spMk id="8" creationId="{E635ED9A-9E53-74D9-959F-756BC53EAB04}"/>
          </ac:spMkLst>
        </pc:spChg>
        <pc:spChg chg="add del">
          <ac:chgData name="Bao Tran" userId="0c19f91f78a9bb7d" providerId="LiveId" clId="{C9F24DA7-AED7-454D-B95D-34E64D048373}" dt="2024-10-18T11:08:37.832" v="251" actId="478"/>
          <ac:spMkLst>
            <pc:docMk/>
            <pc:sldMk cId="873479964" sldId="259"/>
            <ac:spMk id="9" creationId="{C1C956D2-F1D9-F69A-5EEA-E9C70E00038C}"/>
          </ac:spMkLst>
        </pc:spChg>
        <pc:spChg chg="add del">
          <ac:chgData name="Bao Tran" userId="0c19f91f78a9bb7d" providerId="LiveId" clId="{C9F24DA7-AED7-454D-B95D-34E64D048373}" dt="2024-10-18T11:08:57.344" v="253" actId="478"/>
          <ac:spMkLst>
            <pc:docMk/>
            <pc:sldMk cId="873479964" sldId="259"/>
            <ac:spMk id="10" creationId="{C630A92C-9675-D6EC-D0E7-B2297F587690}"/>
          </ac:spMkLst>
        </pc:spChg>
        <pc:picChg chg="add mod">
          <ac:chgData name="Bao Tran" userId="0c19f91f78a9bb7d" providerId="LiveId" clId="{C9F24DA7-AED7-454D-B95D-34E64D048373}" dt="2024-10-18T11:17:03.961" v="304"/>
          <ac:picMkLst>
            <pc:docMk/>
            <pc:sldMk cId="873479964" sldId="259"/>
            <ac:picMk id="1030" creationId="{FF6CA5E7-0444-3536-E1A9-810D79CE6889}"/>
          </ac:picMkLst>
        </pc:picChg>
        <pc:picChg chg="add mod">
          <ac:chgData name="Bao Tran" userId="0c19f91f78a9bb7d" providerId="LiveId" clId="{C9F24DA7-AED7-454D-B95D-34E64D048373}" dt="2024-10-18T11:12:20.560" v="295" actId="1038"/>
          <ac:picMkLst>
            <pc:docMk/>
            <pc:sldMk cId="873479964" sldId="259"/>
            <ac:picMk id="1032" creationId="{FA066EEB-33E8-7042-BA3D-609F6446E83E}"/>
          </ac:picMkLst>
        </pc:picChg>
        <pc:picChg chg="del">
          <ac:chgData name="Bao Tran" userId="0c19f91f78a9bb7d" providerId="LiveId" clId="{C9F24DA7-AED7-454D-B95D-34E64D048373}" dt="2024-10-18T11:00:09.233" v="122" actId="478"/>
          <ac:picMkLst>
            <pc:docMk/>
            <pc:sldMk cId="873479964" sldId="259"/>
            <ac:picMk id="2052" creationId="{E51893F5-6895-668D-C587-8A9D187114BD}"/>
          </ac:picMkLst>
        </pc:picChg>
      </pc:sldChg>
      <pc:sldChg chg="modSp del mod">
        <pc:chgData name="Bao Tran" userId="0c19f91f78a9bb7d" providerId="LiveId" clId="{C9F24DA7-AED7-454D-B95D-34E64D048373}" dt="2024-10-18T10:50:41.598" v="5" actId="47"/>
        <pc:sldMkLst>
          <pc:docMk/>
          <pc:sldMk cId="1271751293" sldId="259"/>
        </pc:sldMkLst>
        <pc:spChg chg="mod">
          <ac:chgData name="Bao Tran" userId="0c19f91f78a9bb7d" providerId="LiveId" clId="{C9F24DA7-AED7-454D-B95D-34E64D048373}" dt="2024-10-18T10:50:30.767" v="0" actId="2711"/>
          <ac:spMkLst>
            <pc:docMk/>
            <pc:sldMk cId="1271751293" sldId="259"/>
            <ac:spMk id="2" creationId="{FBA856FF-D23B-E56A-2C4B-EEBB3D2E40B2}"/>
          </ac:spMkLst>
        </pc:spChg>
      </pc:sldChg>
      <pc:sldChg chg="delSp modSp add del mod">
        <pc:chgData name="Bao Tran" userId="0c19f91f78a9bb7d" providerId="LiveId" clId="{C9F24DA7-AED7-454D-B95D-34E64D048373}" dt="2024-10-18T11:17:48.314" v="315" actId="47"/>
        <pc:sldMkLst>
          <pc:docMk/>
          <pc:sldMk cId="2682058153" sldId="260"/>
        </pc:sldMkLst>
        <pc:spChg chg="del mod">
          <ac:chgData name="Bao Tran" userId="0c19f91f78a9bb7d" providerId="LiveId" clId="{C9F24DA7-AED7-454D-B95D-34E64D048373}" dt="2024-10-18T11:17:47.755" v="314"/>
          <ac:spMkLst>
            <pc:docMk/>
            <pc:sldMk cId="2682058153" sldId="260"/>
            <ac:spMk id="7" creationId="{8EC7CC1E-993F-9997-904D-56494EB740FB}"/>
          </ac:spMkLst>
        </pc:spChg>
      </pc:sldChg>
      <pc:sldChg chg="addSp modSp add mod modTransition modAnim">
        <pc:chgData name="Bao Tran" userId="0c19f91f78a9bb7d" providerId="LiveId" clId="{C9F24DA7-AED7-454D-B95D-34E64D048373}" dt="2024-11-02T03:26:34.846" v="2563"/>
        <pc:sldMkLst>
          <pc:docMk/>
          <pc:sldMk cId="2742832344" sldId="260"/>
        </pc:sldMkLst>
        <pc:spChg chg="add mod">
          <ac:chgData name="Bao Tran" userId="0c19f91f78a9bb7d" providerId="LiveId" clId="{C9F24DA7-AED7-454D-B95D-34E64D048373}" dt="2024-11-02T00:39:09.717" v="2257" actId="20577"/>
          <ac:spMkLst>
            <pc:docMk/>
            <pc:sldMk cId="2742832344" sldId="260"/>
            <ac:spMk id="2" creationId="{18CA8D9D-901C-3241-5EC4-8DD087016383}"/>
          </ac:spMkLst>
        </pc:spChg>
        <pc:spChg chg="mod">
          <ac:chgData name="Bao Tran" userId="0c19f91f78a9bb7d" providerId="LiveId" clId="{C9F24DA7-AED7-454D-B95D-34E64D048373}" dt="2024-10-18T11:18:35.857" v="321" actId="1076"/>
          <ac:spMkLst>
            <pc:docMk/>
            <pc:sldMk cId="2742832344" sldId="260"/>
            <ac:spMk id="6" creationId="{FA103EE9-0CC6-3271-3893-AB019ED33A15}"/>
          </ac:spMkLst>
        </pc:spChg>
        <pc:spChg chg="mod">
          <ac:chgData name="Bao Tran" userId="0c19f91f78a9bb7d" providerId="LiveId" clId="{C9F24DA7-AED7-454D-B95D-34E64D048373}" dt="2024-10-18T11:18:57.163" v="327" actId="1076"/>
          <ac:spMkLst>
            <pc:docMk/>
            <pc:sldMk cId="2742832344" sldId="260"/>
            <ac:spMk id="7" creationId="{8EC7CC1E-993F-9997-904D-56494EB740FB}"/>
          </ac:spMkLst>
        </pc:spChg>
        <pc:spChg chg="mod">
          <ac:chgData name="Bao Tran" userId="0c19f91f78a9bb7d" providerId="LiveId" clId="{C9F24DA7-AED7-454D-B95D-34E64D048373}" dt="2024-10-18T13:58:18.387" v="1093" actId="14100"/>
          <ac:spMkLst>
            <pc:docMk/>
            <pc:sldMk cId="2742832344" sldId="260"/>
            <ac:spMk id="8" creationId="{E635ED9A-9E53-74D9-959F-756BC53EAB04}"/>
          </ac:spMkLst>
        </pc:spChg>
        <pc:picChg chg="mod">
          <ac:chgData name="Bao Tran" userId="0c19f91f78a9bb7d" providerId="LiveId" clId="{C9F24DA7-AED7-454D-B95D-34E64D048373}" dt="2024-10-18T11:19:07.883" v="331" actId="1076"/>
          <ac:picMkLst>
            <pc:docMk/>
            <pc:sldMk cId="2742832344" sldId="260"/>
            <ac:picMk id="1030" creationId="{FF6CA5E7-0444-3536-E1A9-810D79CE6889}"/>
          </ac:picMkLst>
        </pc:picChg>
        <pc:picChg chg="mod">
          <ac:chgData name="Bao Tran" userId="0c19f91f78a9bb7d" providerId="LiveId" clId="{C9F24DA7-AED7-454D-B95D-34E64D048373}" dt="2024-10-18T11:33:51.902" v="473" actId="1038"/>
          <ac:picMkLst>
            <pc:docMk/>
            <pc:sldMk cId="2742832344" sldId="260"/>
            <ac:picMk id="1032" creationId="{FA066EEB-33E8-7042-BA3D-609F6446E83E}"/>
          </ac:picMkLst>
        </pc:picChg>
      </pc:sldChg>
      <pc:sldChg chg="add del">
        <pc:chgData name="Bao Tran" userId="0c19f91f78a9bb7d" providerId="LiveId" clId="{C9F24DA7-AED7-454D-B95D-34E64D048373}" dt="2024-10-18T11:17:49.195" v="316" actId="47"/>
        <pc:sldMkLst>
          <pc:docMk/>
          <pc:sldMk cId="672486797" sldId="261"/>
        </pc:sldMkLst>
      </pc:sldChg>
      <pc:sldChg chg="addSp delSp modSp new mod modTransition">
        <pc:chgData name="Bao Tran" userId="0c19f91f78a9bb7d" providerId="LiveId" clId="{C9F24DA7-AED7-454D-B95D-34E64D048373}" dt="2024-11-02T03:32:30.797" v="2607" actId="167"/>
        <pc:sldMkLst>
          <pc:docMk/>
          <pc:sldMk cId="3427173891" sldId="261"/>
        </pc:sldMkLst>
        <pc:spChg chg="del">
          <ac:chgData name="Bao Tran" userId="0c19f91f78a9bb7d" providerId="LiveId" clId="{C9F24DA7-AED7-454D-B95D-34E64D048373}" dt="2024-10-18T11:19:55.240" v="333" actId="478"/>
          <ac:spMkLst>
            <pc:docMk/>
            <pc:sldMk cId="3427173891" sldId="261"/>
            <ac:spMk id="2" creationId="{EC6BBEDE-D036-D16C-0097-7089C7AF3FC6}"/>
          </ac:spMkLst>
        </pc:spChg>
        <pc:spChg chg="del">
          <ac:chgData name="Bao Tran" userId="0c19f91f78a9bb7d" providerId="LiveId" clId="{C9F24DA7-AED7-454D-B95D-34E64D048373}" dt="2024-10-18T11:19:56.737" v="334" actId="478"/>
          <ac:spMkLst>
            <pc:docMk/>
            <pc:sldMk cId="3427173891" sldId="261"/>
            <ac:spMk id="3" creationId="{2C38BCF8-3551-A790-9635-FDF55C5F89FB}"/>
          </ac:spMkLst>
        </pc:spChg>
        <pc:spChg chg="add del mod">
          <ac:chgData name="Bao Tran" userId="0c19f91f78a9bb7d" providerId="LiveId" clId="{C9F24DA7-AED7-454D-B95D-34E64D048373}" dt="2024-10-18T11:25:24.034" v="410"/>
          <ac:spMkLst>
            <pc:docMk/>
            <pc:sldMk cId="3427173891" sldId="261"/>
            <ac:spMk id="4" creationId="{E1BAB193-FD38-AB09-91C8-ADB748B299F2}"/>
          </ac:spMkLst>
        </pc:spChg>
        <pc:spChg chg="add del mod">
          <ac:chgData name="Bao Tran" userId="0c19f91f78a9bb7d" providerId="LiveId" clId="{C9F24DA7-AED7-454D-B95D-34E64D048373}" dt="2024-10-18T11:25:24.034" v="410"/>
          <ac:spMkLst>
            <pc:docMk/>
            <pc:sldMk cId="3427173891" sldId="261"/>
            <ac:spMk id="5" creationId="{09B584C9-D9A7-BCCA-BE89-83B58A892609}"/>
          </ac:spMkLst>
        </pc:spChg>
        <pc:spChg chg="mod">
          <ac:chgData name="Bao Tran" userId="0c19f91f78a9bb7d" providerId="LiveId" clId="{C9F24DA7-AED7-454D-B95D-34E64D048373}" dt="2024-10-18T11:34:30.221" v="474" actId="13822"/>
          <ac:spMkLst>
            <pc:docMk/>
            <pc:sldMk cId="3427173891" sldId="261"/>
            <ac:spMk id="6" creationId="{FF343848-AC03-424C-DD3D-1CFE228197F4}"/>
          </ac:spMkLst>
        </pc:spChg>
        <pc:picChg chg="add mod">
          <ac:chgData name="Bao Tran" userId="0c19f91f78a9bb7d" providerId="LiveId" clId="{C9F24DA7-AED7-454D-B95D-34E64D048373}" dt="2024-11-02T03:32:30.797" v="2607" actId="167"/>
          <ac:picMkLst>
            <pc:docMk/>
            <pc:sldMk cId="3427173891" sldId="261"/>
            <ac:picMk id="2" creationId="{25DF4216-C456-F9A8-05BF-DC8DF9FCC292}"/>
          </ac:picMkLst>
        </pc:picChg>
        <pc:picChg chg="add mod">
          <ac:chgData name="Bao Tran" userId="0c19f91f78a9bb7d" providerId="LiveId" clId="{C9F24DA7-AED7-454D-B95D-34E64D048373}" dt="2024-10-18T11:23:42.917" v="363" actId="1076"/>
          <ac:picMkLst>
            <pc:docMk/>
            <pc:sldMk cId="3427173891" sldId="261"/>
            <ac:picMk id="2050" creationId="{CE3CF6B6-B788-B27D-5289-648CDBCB746B}"/>
          </ac:picMkLst>
        </pc:picChg>
        <pc:picChg chg="del">
          <ac:chgData name="Bao Tran" userId="0c19f91f78a9bb7d" providerId="LiveId" clId="{C9F24DA7-AED7-454D-B95D-34E64D048373}" dt="2024-11-02T03:32:15.125" v="2601" actId="478"/>
          <ac:picMkLst>
            <pc:docMk/>
            <pc:sldMk cId="3427173891" sldId="261"/>
            <ac:picMk id="8194" creationId="{025DE702-F246-2C83-0DC2-6F963B26A8C0}"/>
          </ac:picMkLst>
        </pc:picChg>
      </pc:sldChg>
      <pc:sldChg chg="addSp modSp add mod modTransition">
        <pc:chgData name="Bao Tran" userId="0c19f91f78a9bb7d" providerId="LiveId" clId="{C9F24DA7-AED7-454D-B95D-34E64D048373}" dt="2024-11-02T03:33:02.359" v="2609" actId="171"/>
        <pc:sldMkLst>
          <pc:docMk/>
          <pc:sldMk cId="406304592" sldId="262"/>
        </pc:sldMkLst>
        <pc:spChg chg="add mod">
          <ac:chgData name="Bao Tran" userId="0c19f91f78a9bb7d" providerId="LiveId" clId="{C9F24DA7-AED7-454D-B95D-34E64D048373}" dt="2024-11-02T00:40:22.564" v="2344" actId="20577"/>
          <ac:spMkLst>
            <pc:docMk/>
            <pc:sldMk cId="406304592" sldId="262"/>
            <ac:spMk id="5" creationId="{BEE96F4D-4943-DA45-BE2A-07190D5A6F30}"/>
          </ac:spMkLst>
        </pc:spChg>
        <pc:spChg chg="mod">
          <ac:chgData name="Bao Tran" userId="0c19f91f78a9bb7d" providerId="LiveId" clId="{C9F24DA7-AED7-454D-B95D-34E64D048373}" dt="2024-10-18T11:26:13.976" v="427" actId="1076"/>
          <ac:spMkLst>
            <pc:docMk/>
            <pc:sldMk cId="406304592" sldId="262"/>
            <ac:spMk id="6" creationId="{FF343848-AC03-424C-DD3D-1CFE228197F4}"/>
          </ac:spMkLst>
        </pc:spChg>
        <pc:picChg chg="mod">
          <ac:chgData name="Bao Tran" userId="0c19f91f78a9bb7d" providerId="LiveId" clId="{C9F24DA7-AED7-454D-B95D-34E64D048373}" dt="2024-11-02T03:33:02.359" v="2609" actId="171"/>
          <ac:picMkLst>
            <pc:docMk/>
            <pc:sldMk cId="406304592" sldId="262"/>
            <ac:picMk id="9220" creationId="{019306E4-B17D-113E-DEFE-B7C3F3215EDB}"/>
          </ac:picMkLst>
        </pc:picChg>
      </pc:sldChg>
      <pc:sldChg chg="add del">
        <pc:chgData name="Bao Tran" userId="0c19f91f78a9bb7d" providerId="LiveId" clId="{C9F24DA7-AED7-454D-B95D-34E64D048373}" dt="2024-10-18T11:17:49.797" v="317" actId="47"/>
        <pc:sldMkLst>
          <pc:docMk/>
          <pc:sldMk cId="1234203609" sldId="262"/>
        </pc:sldMkLst>
      </pc:sldChg>
      <pc:sldChg chg="addSp delSp modSp new mod modTransition modAnim">
        <pc:chgData name="Bao Tran" userId="0c19f91f78a9bb7d" providerId="LiveId" clId="{C9F24DA7-AED7-454D-B95D-34E64D048373}" dt="2024-10-18T14:15:37.637" v="1371"/>
        <pc:sldMkLst>
          <pc:docMk/>
          <pc:sldMk cId="2144315539" sldId="263"/>
        </pc:sldMkLst>
        <pc:spChg chg="del">
          <ac:chgData name="Bao Tran" userId="0c19f91f78a9bb7d" providerId="LiveId" clId="{C9F24DA7-AED7-454D-B95D-34E64D048373}" dt="2024-10-18T11:26:42.111" v="432" actId="478"/>
          <ac:spMkLst>
            <pc:docMk/>
            <pc:sldMk cId="2144315539" sldId="263"/>
            <ac:spMk id="2" creationId="{314350F6-52BF-1F61-8979-6BA876292EF3}"/>
          </ac:spMkLst>
        </pc:spChg>
        <pc:spChg chg="add mod ord">
          <ac:chgData name="Bao Tran" userId="0c19f91f78a9bb7d" providerId="LiveId" clId="{C9F24DA7-AED7-454D-B95D-34E64D048373}" dt="2024-10-18T11:31:49.602" v="460" actId="17032"/>
          <ac:spMkLst>
            <pc:docMk/>
            <pc:sldMk cId="2144315539" sldId="263"/>
            <ac:spMk id="2" creationId="{EB0BE6D8-9FCA-4CA6-041C-57CB684D2C18}"/>
          </ac:spMkLst>
        </pc:spChg>
        <pc:spChg chg="del">
          <ac:chgData name="Bao Tran" userId="0c19f91f78a9bb7d" providerId="LiveId" clId="{C9F24DA7-AED7-454D-B95D-34E64D048373}" dt="2024-10-18T11:26:42.951" v="433" actId="478"/>
          <ac:spMkLst>
            <pc:docMk/>
            <pc:sldMk cId="2144315539" sldId="263"/>
            <ac:spMk id="3" creationId="{9E2B2E77-3102-63D5-CB89-1A308A332214}"/>
          </ac:spMkLst>
        </pc:spChg>
        <pc:spChg chg="add mod">
          <ac:chgData name="Bao Tran" userId="0c19f91f78a9bb7d" providerId="LiveId" clId="{C9F24DA7-AED7-454D-B95D-34E64D048373}" dt="2024-10-18T11:33:46.597" v="472" actId="1076"/>
          <ac:spMkLst>
            <pc:docMk/>
            <pc:sldMk cId="2144315539" sldId="263"/>
            <ac:spMk id="3" creationId="{A083E7C5-7121-FB56-1DB2-1B34604665F3}"/>
          </ac:spMkLst>
        </pc:spChg>
        <pc:spChg chg="add mod">
          <ac:chgData name="Bao Tran" userId="0c19f91f78a9bb7d" providerId="LiveId" clId="{C9F24DA7-AED7-454D-B95D-34E64D048373}" dt="2024-10-18T11:33:41.923" v="471" actId="1076"/>
          <ac:spMkLst>
            <pc:docMk/>
            <pc:sldMk cId="2144315539" sldId="263"/>
            <ac:spMk id="4" creationId="{E98D4BD0-9692-F6FE-ACE8-F74DFD6EACAD}"/>
          </ac:spMkLst>
        </pc:spChg>
        <pc:picChg chg="add mod">
          <ac:chgData name="Bao Tran" userId="0c19f91f78a9bb7d" providerId="LiveId" clId="{C9F24DA7-AED7-454D-B95D-34E64D048373}" dt="2024-10-18T11:31:58.654" v="463" actId="1076"/>
          <ac:picMkLst>
            <pc:docMk/>
            <pc:sldMk cId="2144315539" sldId="263"/>
            <ac:picMk id="1026" creationId="{0DABD9C1-EB97-5D2A-4137-6EF648A58D4D}"/>
          </ac:picMkLst>
        </pc:picChg>
        <pc:picChg chg="add mod">
          <ac:chgData name="Bao Tran" userId="0c19f91f78a9bb7d" providerId="LiveId" clId="{C9F24DA7-AED7-454D-B95D-34E64D048373}" dt="2024-10-18T11:31:57.428" v="462" actId="1076"/>
          <ac:picMkLst>
            <pc:docMk/>
            <pc:sldMk cId="2144315539" sldId="263"/>
            <ac:picMk id="1028" creationId="{30947047-3A0A-F6D1-EF63-A8E364A1E8BD}"/>
          </ac:picMkLst>
        </pc:picChg>
      </pc:sldChg>
      <pc:sldChg chg="modSp add del">
        <pc:chgData name="Bao Tran" userId="0c19f91f78a9bb7d" providerId="LiveId" clId="{C9F24DA7-AED7-454D-B95D-34E64D048373}" dt="2024-10-18T11:17:51.566" v="318" actId="47"/>
        <pc:sldMkLst>
          <pc:docMk/>
          <pc:sldMk cId="3406999321" sldId="263"/>
        </pc:sldMkLst>
        <pc:picChg chg="mod">
          <ac:chgData name="Bao Tran" userId="0c19f91f78a9bb7d" providerId="LiveId" clId="{C9F24DA7-AED7-454D-B95D-34E64D048373}" dt="2024-10-18T11:16:54.400" v="303"/>
          <ac:picMkLst>
            <pc:docMk/>
            <pc:sldMk cId="3406999321" sldId="263"/>
            <ac:picMk id="1030" creationId="{FF6CA5E7-0444-3536-E1A9-810D79CE6889}"/>
          </ac:picMkLst>
        </pc:picChg>
      </pc:sldChg>
      <pc:sldChg chg="addSp delSp modSp add del mod">
        <pc:chgData name="Bao Tran" userId="0c19f91f78a9bb7d" providerId="LiveId" clId="{C9F24DA7-AED7-454D-B95D-34E64D048373}" dt="2024-10-18T14:19:44.106" v="1373" actId="47"/>
        <pc:sldMkLst>
          <pc:docMk/>
          <pc:sldMk cId="185039705" sldId="264"/>
        </pc:sldMkLst>
        <pc:spChg chg="del">
          <ac:chgData name="Bao Tran" userId="0c19f91f78a9bb7d" providerId="LiveId" clId="{C9F24DA7-AED7-454D-B95D-34E64D048373}" dt="2024-10-18T11:36:54.295" v="480" actId="478"/>
          <ac:spMkLst>
            <pc:docMk/>
            <pc:sldMk cId="185039705" sldId="264"/>
            <ac:spMk id="2" creationId="{EB0BE6D8-9FCA-4CA6-041C-57CB684D2C18}"/>
          </ac:spMkLst>
        </pc:spChg>
        <pc:spChg chg="add mod ord">
          <ac:chgData name="Bao Tran" userId="0c19f91f78a9bb7d" providerId="LiveId" clId="{C9F24DA7-AED7-454D-B95D-34E64D048373}" dt="2024-10-18T11:37:26.876" v="488" actId="167"/>
          <ac:spMkLst>
            <pc:docMk/>
            <pc:sldMk cId="185039705" sldId="264"/>
            <ac:spMk id="5" creationId="{13422B41-B1C7-8F08-115A-BAFEE25EE1E4}"/>
          </ac:spMkLst>
        </pc:spChg>
        <pc:spChg chg="add mod ord">
          <ac:chgData name="Bao Tran" userId="0c19f91f78a9bb7d" providerId="LiveId" clId="{C9F24DA7-AED7-454D-B95D-34E64D048373}" dt="2024-10-18T11:37:40.802" v="491" actId="1076"/>
          <ac:spMkLst>
            <pc:docMk/>
            <pc:sldMk cId="185039705" sldId="264"/>
            <ac:spMk id="6" creationId="{C15CF5A6-4EEF-5429-D679-07E4B7E17ABE}"/>
          </ac:spMkLst>
        </pc:spChg>
        <pc:picChg chg="mod">
          <ac:chgData name="Bao Tran" userId="0c19f91f78a9bb7d" providerId="LiveId" clId="{C9F24DA7-AED7-454D-B95D-34E64D048373}" dt="2024-10-18T11:38:08.601" v="492" actId="1076"/>
          <ac:picMkLst>
            <pc:docMk/>
            <pc:sldMk cId="185039705" sldId="264"/>
            <ac:picMk id="1026" creationId="{0DABD9C1-EB97-5D2A-4137-6EF648A58D4D}"/>
          </ac:picMkLst>
        </pc:picChg>
        <pc:picChg chg="mod">
          <ac:chgData name="Bao Tran" userId="0c19f91f78a9bb7d" providerId="LiveId" clId="{C9F24DA7-AED7-454D-B95D-34E64D048373}" dt="2024-10-18T11:38:11.543" v="493" actId="1076"/>
          <ac:picMkLst>
            <pc:docMk/>
            <pc:sldMk cId="185039705" sldId="264"/>
            <ac:picMk id="1028" creationId="{30947047-3A0A-F6D1-EF63-A8E364A1E8BD}"/>
          </ac:picMkLst>
        </pc:picChg>
      </pc:sldChg>
      <pc:sldChg chg="addSp delSp modSp new mod modTransition">
        <pc:chgData name="Bao Tran" userId="0c19f91f78a9bb7d" providerId="LiveId" clId="{C9F24DA7-AED7-454D-B95D-34E64D048373}" dt="2024-11-02T03:35:38.181" v="2679" actId="1036"/>
        <pc:sldMkLst>
          <pc:docMk/>
          <pc:sldMk cId="1838108942" sldId="265"/>
        </pc:sldMkLst>
        <pc:spChg chg="del">
          <ac:chgData name="Bao Tran" userId="0c19f91f78a9bb7d" providerId="LiveId" clId="{C9F24DA7-AED7-454D-B95D-34E64D048373}" dt="2024-10-18T11:40:15.990" v="496" actId="478"/>
          <ac:spMkLst>
            <pc:docMk/>
            <pc:sldMk cId="1838108942" sldId="265"/>
            <ac:spMk id="2" creationId="{114CA2ED-4031-B12D-52D4-1B83D3C43D6D}"/>
          </ac:spMkLst>
        </pc:spChg>
        <pc:spChg chg="del">
          <ac:chgData name="Bao Tran" userId="0c19f91f78a9bb7d" providerId="LiveId" clId="{C9F24DA7-AED7-454D-B95D-34E64D048373}" dt="2024-10-18T11:40:14.927" v="495" actId="478"/>
          <ac:spMkLst>
            <pc:docMk/>
            <pc:sldMk cId="1838108942" sldId="265"/>
            <ac:spMk id="3" creationId="{8293F05A-9011-588E-4DDA-0E8E4BEAA923}"/>
          </ac:spMkLst>
        </pc:spChg>
        <pc:spChg chg="add del mod">
          <ac:chgData name="Bao Tran" userId="0c19f91f78a9bb7d" providerId="LiveId" clId="{C9F24DA7-AED7-454D-B95D-34E64D048373}" dt="2024-10-18T11:46:37.111" v="585"/>
          <ac:spMkLst>
            <pc:docMk/>
            <pc:sldMk cId="1838108942" sldId="265"/>
            <ac:spMk id="4" creationId="{9A46C66A-E8CB-AB8F-C563-FC026FE46975}"/>
          </ac:spMkLst>
        </pc:spChg>
        <pc:spChg chg="add del mod">
          <ac:chgData name="Bao Tran" userId="0c19f91f78a9bb7d" providerId="LiveId" clId="{C9F24DA7-AED7-454D-B95D-34E64D048373}" dt="2024-10-18T11:45:34.091" v="577"/>
          <ac:spMkLst>
            <pc:docMk/>
            <pc:sldMk cId="1838108942" sldId="265"/>
            <ac:spMk id="5" creationId="{A0E64068-A97E-6003-83FD-D47089A0ADC8}"/>
          </ac:spMkLst>
        </pc:spChg>
        <pc:spChg chg="add del mod">
          <ac:chgData name="Bao Tran" userId="0c19f91f78a9bb7d" providerId="LiveId" clId="{C9F24DA7-AED7-454D-B95D-34E64D048373}" dt="2024-10-18T11:45:34.091" v="577"/>
          <ac:spMkLst>
            <pc:docMk/>
            <pc:sldMk cId="1838108942" sldId="265"/>
            <ac:spMk id="6" creationId="{71F151B5-FE51-064C-7A5E-08E78336439D}"/>
          </ac:spMkLst>
        </pc:spChg>
        <pc:spChg chg="add del mod">
          <ac:chgData name="Bao Tran" userId="0c19f91f78a9bb7d" providerId="LiveId" clId="{C9F24DA7-AED7-454D-B95D-34E64D048373}" dt="2024-10-18T11:46:37.111" v="585"/>
          <ac:spMkLst>
            <pc:docMk/>
            <pc:sldMk cId="1838108942" sldId="265"/>
            <ac:spMk id="7" creationId="{1BA26CEC-69FD-BAD3-F5A9-ABB70424D5A7}"/>
          </ac:spMkLst>
        </pc:spChg>
        <pc:spChg chg="mod ord">
          <ac:chgData name="Bao Tran" userId="0c19f91f78a9bb7d" providerId="LiveId" clId="{C9F24DA7-AED7-454D-B95D-34E64D048373}" dt="2024-10-18T11:51:38.677" v="633" actId="1076"/>
          <ac:spMkLst>
            <pc:docMk/>
            <pc:sldMk cId="1838108942" sldId="265"/>
            <ac:spMk id="8" creationId="{9FD05860-AFAF-3219-86E6-1F7D0C7FDFD3}"/>
          </ac:spMkLst>
        </pc:spChg>
        <pc:spChg chg="del mod">
          <ac:chgData name="Bao Tran" userId="0c19f91f78a9bb7d" providerId="LiveId" clId="{C9F24DA7-AED7-454D-B95D-34E64D048373}" dt="2024-10-18T11:46:59.862" v="588" actId="478"/>
          <ac:spMkLst>
            <pc:docMk/>
            <pc:sldMk cId="1838108942" sldId="265"/>
            <ac:spMk id="9" creationId="{99A0F644-F19C-F9D6-83BB-2F3D970B90BF}"/>
          </ac:spMkLst>
        </pc:spChg>
        <pc:spChg chg="add del mod ord">
          <ac:chgData name="Bao Tran" userId="0c19f91f78a9bb7d" providerId="LiveId" clId="{C9F24DA7-AED7-454D-B95D-34E64D048373}" dt="2024-10-18T11:48:46.801" v="622" actId="21"/>
          <ac:spMkLst>
            <pc:docMk/>
            <pc:sldMk cId="1838108942" sldId="265"/>
            <ac:spMk id="10" creationId="{F51B58D8-B2D4-088A-B81E-061691BBF1C0}"/>
          </ac:spMkLst>
        </pc:spChg>
        <pc:spChg chg="add del mod">
          <ac:chgData name="Bao Tran" userId="0c19f91f78a9bb7d" providerId="LiveId" clId="{C9F24DA7-AED7-454D-B95D-34E64D048373}" dt="2024-10-18T11:48:46.801" v="622" actId="21"/>
          <ac:spMkLst>
            <pc:docMk/>
            <pc:sldMk cId="1838108942" sldId="265"/>
            <ac:spMk id="11" creationId="{ED5CA972-87A2-1E8D-D859-643F186773E8}"/>
          </ac:spMkLst>
        </pc:spChg>
        <pc:spChg chg="add mod">
          <ac:chgData name="Bao Tran" userId="0c19f91f78a9bb7d" providerId="LiveId" clId="{C9F24DA7-AED7-454D-B95D-34E64D048373}" dt="2024-10-18T11:51:14.814" v="628" actId="207"/>
          <ac:spMkLst>
            <pc:docMk/>
            <pc:sldMk cId="1838108942" sldId="265"/>
            <ac:spMk id="12" creationId="{F51B58D8-B2D4-088A-B81E-061691BBF1C0}"/>
          </ac:spMkLst>
        </pc:spChg>
        <pc:spChg chg="add del mod">
          <ac:chgData name="Bao Tran" userId="0c19f91f78a9bb7d" providerId="LiveId" clId="{C9F24DA7-AED7-454D-B95D-34E64D048373}" dt="2024-10-18T11:51:34.638" v="632" actId="478"/>
          <ac:spMkLst>
            <pc:docMk/>
            <pc:sldMk cId="1838108942" sldId="265"/>
            <ac:spMk id="13" creationId="{ED5CA972-87A2-1E8D-D859-643F186773E8}"/>
          </ac:spMkLst>
        </pc:spChg>
        <pc:picChg chg="add mod">
          <ac:chgData name="Bao Tran" userId="0c19f91f78a9bb7d" providerId="LiveId" clId="{C9F24DA7-AED7-454D-B95D-34E64D048373}" dt="2024-11-02T03:35:38.181" v="2679" actId="1036"/>
          <ac:picMkLst>
            <pc:docMk/>
            <pc:sldMk cId="1838108942" sldId="265"/>
            <ac:picMk id="2" creationId="{35357B05-CA4C-246A-4CC9-035C8958E3AF}"/>
          </ac:picMkLst>
        </pc:picChg>
        <pc:picChg chg="add del mod">
          <ac:chgData name="Bao Tran" userId="0c19f91f78a9bb7d" providerId="LiveId" clId="{C9F24DA7-AED7-454D-B95D-34E64D048373}" dt="2024-10-18T11:42:50.791" v="501" actId="478"/>
          <ac:picMkLst>
            <pc:docMk/>
            <pc:sldMk cId="1838108942" sldId="265"/>
            <ac:picMk id="2050" creationId="{A373930B-F4DC-B929-698F-55D882B0387C}"/>
          </ac:picMkLst>
        </pc:picChg>
        <pc:picChg chg="add del mod">
          <ac:chgData name="Bao Tran" userId="0c19f91f78a9bb7d" providerId="LiveId" clId="{C9F24DA7-AED7-454D-B95D-34E64D048373}" dt="2024-11-02T03:34:55.070" v="2615" actId="478"/>
          <ac:picMkLst>
            <pc:docMk/>
            <pc:sldMk cId="1838108942" sldId="265"/>
            <ac:picMk id="2052" creationId="{0A97F143-0EE5-8C60-2DEA-447298438766}"/>
          </ac:picMkLst>
        </pc:picChg>
      </pc:sldChg>
      <pc:sldChg chg="modSp add del mod modTransition">
        <pc:chgData name="Bao Tran" userId="0c19f91f78a9bb7d" providerId="LiveId" clId="{C9F24DA7-AED7-454D-B95D-34E64D048373}" dt="2024-11-02T03:34:37.906" v="2614" actId="47"/>
        <pc:sldMkLst>
          <pc:docMk/>
          <pc:sldMk cId="343128466" sldId="266"/>
        </pc:sldMkLst>
        <pc:spChg chg="mod">
          <ac:chgData name="Bao Tran" userId="0c19f91f78a9bb7d" providerId="LiveId" clId="{C9F24DA7-AED7-454D-B95D-34E64D048373}" dt="2024-10-18T11:52:11.870" v="637" actId="1076"/>
          <ac:spMkLst>
            <pc:docMk/>
            <pc:sldMk cId="343128466" sldId="266"/>
            <ac:spMk id="8" creationId="{9FD05860-AFAF-3219-86E6-1F7D0C7FDFD3}"/>
          </ac:spMkLst>
        </pc:spChg>
        <pc:spChg chg="mod">
          <ac:chgData name="Bao Tran" userId="0c19f91f78a9bb7d" providerId="LiveId" clId="{C9F24DA7-AED7-454D-B95D-34E64D048373}" dt="2024-10-18T11:52:14.152" v="638" actId="1076"/>
          <ac:spMkLst>
            <pc:docMk/>
            <pc:sldMk cId="343128466" sldId="266"/>
            <ac:spMk id="12" creationId="{F51B58D8-B2D4-088A-B81E-061691BBF1C0}"/>
          </ac:spMkLst>
        </pc:spChg>
      </pc:sldChg>
      <pc:sldChg chg="addSp delSp modSp new mod modTransition modAnim">
        <pc:chgData name="Bao Tran" userId="0c19f91f78a9bb7d" providerId="LiveId" clId="{C9F24DA7-AED7-454D-B95D-34E64D048373}" dt="2024-11-02T03:34:17.234" v="2613"/>
        <pc:sldMkLst>
          <pc:docMk/>
          <pc:sldMk cId="4191110226" sldId="267"/>
        </pc:sldMkLst>
        <pc:spChg chg="del">
          <ac:chgData name="Bao Tran" userId="0c19f91f78a9bb7d" providerId="LiveId" clId="{C9F24DA7-AED7-454D-B95D-34E64D048373}" dt="2024-10-18T11:52:23.918" v="641" actId="478"/>
          <ac:spMkLst>
            <pc:docMk/>
            <pc:sldMk cId="4191110226" sldId="267"/>
            <ac:spMk id="2" creationId="{936A278E-4752-F9C1-283F-569A01829036}"/>
          </ac:spMkLst>
        </pc:spChg>
        <pc:spChg chg="add mod">
          <ac:chgData name="Bao Tran" userId="0c19f91f78a9bb7d" providerId="LiveId" clId="{C9F24DA7-AED7-454D-B95D-34E64D048373}" dt="2024-11-02T00:41:51.503" v="2439" actId="1038"/>
          <ac:spMkLst>
            <pc:docMk/>
            <pc:sldMk cId="4191110226" sldId="267"/>
            <ac:spMk id="2" creationId="{BF7DEB73-E3C7-6EB6-5342-0F285549BB83}"/>
          </ac:spMkLst>
        </pc:spChg>
        <pc:spChg chg="del">
          <ac:chgData name="Bao Tran" userId="0c19f91f78a9bb7d" providerId="LiveId" clId="{C9F24DA7-AED7-454D-B95D-34E64D048373}" dt="2024-10-18T11:52:23.287" v="640" actId="478"/>
          <ac:spMkLst>
            <pc:docMk/>
            <pc:sldMk cId="4191110226" sldId="267"/>
            <ac:spMk id="3" creationId="{2A576D10-8C9B-E5EA-EC92-8341729B3839}"/>
          </ac:spMkLst>
        </pc:spChg>
        <pc:spChg chg="add del">
          <ac:chgData name="Bao Tran" userId="0c19f91f78a9bb7d" providerId="LiveId" clId="{C9F24DA7-AED7-454D-B95D-34E64D048373}" dt="2024-10-18T11:53:15.429" v="643" actId="478"/>
          <ac:spMkLst>
            <pc:docMk/>
            <pc:sldMk cId="4191110226" sldId="267"/>
            <ac:spMk id="4" creationId="{36D2CB9D-A34B-2527-BF95-93B27B1A1E03}"/>
          </ac:spMkLst>
        </pc:spChg>
        <pc:spChg chg="add mod">
          <ac:chgData name="Bao Tran" userId="0c19f91f78a9bb7d" providerId="LiveId" clId="{C9F24DA7-AED7-454D-B95D-34E64D048373}" dt="2024-10-18T11:57:17.428" v="712" actId="206"/>
          <ac:spMkLst>
            <pc:docMk/>
            <pc:sldMk cId="4191110226" sldId="267"/>
            <ac:spMk id="5" creationId="{90535823-B748-A792-1058-7DD42F86F1EA}"/>
          </ac:spMkLst>
        </pc:spChg>
        <pc:spChg chg="add mod">
          <ac:chgData name="Bao Tran" userId="0c19f91f78a9bb7d" providerId="LiveId" clId="{C9F24DA7-AED7-454D-B95D-34E64D048373}" dt="2024-10-18T14:05:57.477" v="1238" actId="1076"/>
          <ac:spMkLst>
            <pc:docMk/>
            <pc:sldMk cId="4191110226" sldId="267"/>
            <ac:spMk id="6" creationId="{295ABCA7-1A8C-AFBC-7193-BBF98FE21789}"/>
          </ac:spMkLst>
        </pc:spChg>
        <pc:spChg chg="add mod">
          <ac:chgData name="Bao Tran" userId="0c19f91f78a9bb7d" providerId="LiveId" clId="{C9F24DA7-AED7-454D-B95D-34E64D048373}" dt="2024-10-18T14:06:03.931" v="1240" actId="14100"/>
          <ac:spMkLst>
            <pc:docMk/>
            <pc:sldMk cId="4191110226" sldId="267"/>
            <ac:spMk id="7" creationId="{13C0A560-56B2-DE10-700F-762840654AA8}"/>
          </ac:spMkLst>
        </pc:spChg>
        <pc:picChg chg="add mod">
          <ac:chgData name="Bao Tran" userId="0c19f91f78a9bb7d" providerId="LiveId" clId="{C9F24DA7-AED7-454D-B95D-34E64D048373}" dt="2024-10-18T11:56:53.595" v="710" actId="1076"/>
          <ac:picMkLst>
            <pc:docMk/>
            <pc:sldMk cId="4191110226" sldId="267"/>
            <ac:picMk id="3074" creationId="{A01DA260-F9DE-CDE4-5A04-5BCFE96BAAF1}"/>
          </ac:picMkLst>
        </pc:picChg>
        <pc:picChg chg="add mod">
          <ac:chgData name="Bao Tran" userId="0c19f91f78a9bb7d" providerId="LiveId" clId="{C9F24DA7-AED7-454D-B95D-34E64D048373}" dt="2024-10-18T11:56:52.375" v="709" actId="1076"/>
          <ac:picMkLst>
            <pc:docMk/>
            <pc:sldMk cId="4191110226" sldId="267"/>
            <ac:picMk id="3076" creationId="{5EEF7054-F29D-7C20-B3A4-7E5E7838AB99}"/>
          </ac:picMkLst>
        </pc:picChg>
      </pc:sldChg>
      <pc:sldChg chg="addSp delSp modSp new mod modTransition">
        <pc:chgData name="Bao Tran" userId="0c19f91f78a9bb7d" providerId="LiveId" clId="{C9F24DA7-AED7-454D-B95D-34E64D048373}" dt="2024-11-02T00:48:48.577" v="2558"/>
        <pc:sldMkLst>
          <pc:docMk/>
          <pc:sldMk cId="3315344615" sldId="268"/>
        </pc:sldMkLst>
        <pc:spChg chg="del">
          <ac:chgData name="Bao Tran" userId="0c19f91f78a9bb7d" providerId="LiveId" clId="{C9F24DA7-AED7-454D-B95D-34E64D048373}" dt="2024-10-18T11:58:42.998" v="722" actId="478"/>
          <ac:spMkLst>
            <pc:docMk/>
            <pc:sldMk cId="3315344615" sldId="268"/>
            <ac:spMk id="2" creationId="{901EBF13-A605-34AD-0279-7A7F97606A15}"/>
          </ac:spMkLst>
        </pc:spChg>
        <pc:spChg chg="del">
          <ac:chgData name="Bao Tran" userId="0c19f91f78a9bb7d" providerId="LiveId" clId="{C9F24DA7-AED7-454D-B95D-34E64D048373}" dt="2024-10-18T11:58:43.941" v="723" actId="478"/>
          <ac:spMkLst>
            <pc:docMk/>
            <pc:sldMk cId="3315344615" sldId="268"/>
            <ac:spMk id="3" creationId="{8E241645-E67D-073C-5B3E-D240DD268414}"/>
          </ac:spMkLst>
        </pc:spChg>
        <pc:spChg chg="add del mod">
          <ac:chgData name="Bao Tran" userId="0c19f91f78a9bb7d" providerId="LiveId" clId="{C9F24DA7-AED7-454D-B95D-34E64D048373}" dt="2024-10-18T12:02:41.016" v="797"/>
          <ac:spMkLst>
            <pc:docMk/>
            <pc:sldMk cId="3315344615" sldId="268"/>
            <ac:spMk id="4" creationId="{E7105686-F922-A9D9-C358-B08A1640D8ED}"/>
          </ac:spMkLst>
        </pc:spChg>
        <pc:spChg chg="add del mod">
          <ac:chgData name="Bao Tran" userId="0c19f91f78a9bb7d" providerId="LiveId" clId="{C9F24DA7-AED7-454D-B95D-34E64D048373}" dt="2024-10-18T12:02:41.016" v="797"/>
          <ac:spMkLst>
            <pc:docMk/>
            <pc:sldMk cId="3315344615" sldId="268"/>
            <ac:spMk id="5" creationId="{6D61B98E-185D-512D-C459-E14B44356385}"/>
          </ac:spMkLst>
        </pc:spChg>
        <pc:spChg chg="mod">
          <ac:chgData name="Bao Tran" userId="0c19f91f78a9bb7d" providerId="LiveId" clId="{C9F24DA7-AED7-454D-B95D-34E64D048373}" dt="2024-10-18T12:03:43.639" v="807" actId="207"/>
          <ac:spMkLst>
            <pc:docMk/>
            <pc:sldMk cId="3315344615" sldId="268"/>
            <ac:spMk id="6" creationId="{4FE9BD49-DDCD-C5DC-9DE3-A446515F176D}"/>
          </ac:spMkLst>
        </pc:spChg>
        <pc:picChg chg="add del mod">
          <ac:chgData name="Bao Tran" userId="0c19f91f78a9bb7d" providerId="LiveId" clId="{C9F24DA7-AED7-454D-B95D-34E64D048373}" dt="2024-10-18T12:03:09.718" v="801" actId="478"/>
          <ac:picMkLst>
            <pc:docMk/>
            <pc:sldMk cId="3315344615" sldId="268"/>
            <ac:picMk id="4098" creationId="{2C27FB8E-2285-96C3-FEFE-9AB792E185A3}"/>
          </ac:picMkLst>
        </pc:picChg>
        <pc:picChg chg="add del mod">
          <ac:chgData name="Bao Tran" userId="0c19f91f78a9bb7d" providerId="LiveId" clId="{C9F24DA7-AED7-454D-B95D-34E64D048373}" dt="2024-10-18T12:05:40.974" v="823" actId="478"/>
          <ac:picMkLst>
            <pc:docMk/>
            <pc:sldMk cId="3315344615" sldId="268"/>
            <ac:picMk id="4100" creationId="{9AC95690-5E05-3038-FF18-C2C5142B9DAE}"/>
          </ac:picMkLst>
        </pc:picChg>
        <pc:picChg chg="add mod">
          <ac:chgData name="Bao Tran" userId="0c19f91f78a9bb7d" providerId="LiveId" clId="{C9F24DA7-AED7-454D-B95D-34E64D048373}" dt="2024-10-18T12:05:48.483" v="827" actId="14100"/>
          <ac:picMkLst>
            <pc:docMk/>
            <pc:sldMk cId="3315344615" sldId="268"/>
            <ac:picMk id="4102" creationId="{CF5162B7-8DCE-1959-C7A9-5620E7CEC4BE}"/>
          </ac:picMkLst>
        </pc:picChg>
      </pc:sldChg>
      <pc:sldChg chg="addSp modSp add del mod">
        <pc:chgData name="Bao Tran" userId="0c19f91f78a9bb7d" providerId="LiveId" clId="{C9F24DA7-AED7-454D-B95D-34E64D048373}" dt="2024-10-18T12:05:57.493" v="829" actId="47"/>
        <pc:sldMkLst>
          <pc:docMk/>
          <pc:sldMk cId="325876394" sldId="269"/>
        </pc:sldMkLst>
        <pc:spChg chg="add mod">
          <ac:chgData name="Bao Tran" userId="0c19f91f78a9bb7d" providerId="LiveId" clId="{C9F24DA7-AED7-454D-B95D-34E64D048373}" dt="2024-10-18T12:04:40.356" v="821"/>
          <ac:spMkLst>
            <pc:docMk/>
            <pc:sldMk cId="325876394" sldId="269"/>
            <ac:spMk id="2" creationId="{4A91C991-8A02-C904-88CC-D7645243F51B}"/>
          </ac:spMkLst>
        </pc:spChg>
        <pc:spChg chg="add mod">
          <ac:chgData name="Bao Tran" userId="0c19f91f78a9bb7d" providerId="LiveId" clId="{C9F24DA7-AED7-454D-B95D-34E64D048373}" dt="2024-10-18T12:04:52.378" v="822"/>
          <ac:spMkLst>
            <pc:docMk/>
            <pc:sldMk cId="325876394" sldId="269"/>
            <ac:spMk id="3" creationId="{D1755E1B-9FD7-7906-CCA8-61EC9BEEA925}"/>
          </ac:spMkLst>
        </pc:spChg>
        <pc:spChg chg="add mod">
          <ac:chgData name="Bao Tran" userId="0c19f91f78a9bb7d" providerId="LiveId" clId="{C9F24DA7-AED7-454D-B95D-34E64D048373}" dt="2024-10-18T12:04:52.378" v="822"/>
          <ac:spMkLst>
            <pc:docMk/>
            <pc:sldMk cId="325876394" sldId="269"/>
            <ac:spMk id="4" creationId="{B4C3FB05-820A-0A7E-161E-664775D73B46}"/>
          </ac:spMkLst>
        </pc:spChg>
        <pc:spChg chg="mod">
          <ac:chgData name="Bao Tran" userId="0c19f91f78a9bb7d" providerId="LiveId" clId="{C9F24DA7-AED7-454D-B95D-34E64D048373}" dt="2024-10-18T12:04:26.658" v="815" actId="1076"/>
          <ac:spMkLst>
            <pc:docMk/>
            <pc:sldMk cId="325876394" sldId="269"/>
            <ac:spMk id="6" creationId="{4FE9BD49-DDCD-C5DC-9DE3-A446515F176D}"/>
          </ac:spMkLst>
        </pc:spChg>
        <pc:picChg chg="mod">
          <ac:chgData name="Bao Tran" userId="0c19f91f78a9bb7d" providerId="LiveId" clId="{C9F24DA7-AED7-454D-B95D-34E64D048373}" dt="2024-10-18T12:04:35.726" v="820" actId="14100"/>
          <ac:picMkLst>
            <pc:docMk/>
            <pc:sldMk cId="325876394" sldId="269"/>
            <ac:picMk id="4100" creationId="{9AC95690-5E05-3038-FF18-C2C5142B9DAE}"/>
          </ac:picMkLst>
        </pc:picChg>
      </pc:sldChg>
      <pc:sldChg chg="addSp modSp add mod modTransition modAnim">
        <pc:chgData name="Bao Tran" userId="0c19f91f78a9bb7d" providerId="LiveId" clId="{C9F24DA7-AED7-454D-B95D-34E64D048373}" dt="2024-11-02T00:44:15.912" v="2529" actId="20577"/>
        <pc:sldMkLst>
          <pc:docMk/>
          <pc:sldMk cId="3699075245" sldId="270"/>
        </pc:sldMkLst>
        <pc:spChg chg="add mod">
          <ac:chgData name="Bao Tran" userId="0c19f91f78a9bb7d" providerId="LiveId" clId="{C9F24DA7-AED7-454D-B95D-34E64D048373}" dt="2024-10-18T12:06:29.866" v="843"/>
          <ac:spMkLst>
            <pc:docMk/>
            <pc:sldMk cId="3699075245" sldId="270"/>
            <ac:spMk id="2" creationId="{E4E09220-F7A7-12A0-A27A-9F85A3E4A05F}"/>
          </ac:spMkLst>
        </pc:spChg>
        <pc:spChg chg="add mod">
          <ac:chgData name="Bao Tran" userId="0c19f91f78a9bb7d" providerId="LiveId" clId="{C9F24DA7-AED7-454D-B95D-34E64D048373}" dt="2024-10-18T12:06:52.721" v="872" actId="14100"/>
          <ac:spMkLst>
            <pc:docMk/>
            <pc:sldMk cId="3699075245" sldId="270"/>
            <ac:spMk id="3" creationId="{3E1705FD-C55F-92FF-D52F-C9C40E4B7FF6}"/>
          </ac:spMkLst>
        </pc:spChg>
        <pc:spChg chg="add mod">
          <ac:chgData name="Bao Tran" userId="0c19f91f78a9bb7d" providerId="LiveId" clId="{C9F24DA7-AED7-454D-B95D-34E64D048373}" dt="2024-10-18T12:07:51.252" v="891" actId="14100"/>
          <ac:spMkLst>
            <pc:docMk/>
            <pc:sldMk cId="3699075245" sldId="270"/>
            <ac:spMk id="4" creationId="{7CC8FDEB-1621-FD38-E93B-DEC8C48B6C53}"/>
          </ac:spMkLst>
        </pc:spChg>
        <pc:spChg chg="add mod">
          <ac:chgData name="Bao Tran" userId="0c19f91f78a9bb7d" providerId="LiveId" clId="{C9F24DA7-AED7-454D-B95D-34E64D048373}" dt="2024-11-02T00:44:15.912" v="2529" actId="20577"/>
          <ac:spMkLst>
            <pc:docMk/>
            <pc:sldMk cId="3699075245" sldId="270"/>
            <ac:spMk id="5" creationId="{66A334CF-97AD-9236-A2B7-2D0A164C4DB1}"/>
          </ac:spMkLst>
        </pc:spChg>
        <pc:spChg chg="mod">
          <ac:chgData name="Bao Tran" userId="0c19f91f78a9bb7d" providerId="LiveId" clId="{C9F24DA7-AED7-454D-B95D-34E64D048373}" dt="2024-10-18T12:06:08.904" v="837" actId="1076"/>
          <ac:spMkLst>
            <pc:docMk/>
            <pc:sldMk cId="3699075245" sldId="270"/>
            <ac:spMk id="6" creationId="{4FE9BD49-DDCD-C5DC-9DE3-A446515F176D}"/>
          </ac:spMkLst>
        </pc:spChg>
        <pc:picChg chg="mod">
          <ac:chgData name="Bao Tran" userId="0c19f91f78a9bb7d" providerId="LiveId" clId="{C9F24DA7-AED7-454D-B95D-34E64D048373}" dt="2024-10-18T12:06:23.153" v="842" actId="1076"/>
          <ac:picMkLst>
            <pc:docMk/>
            <pc:sldMk cId="3699075245" sldId="270"/>
            <ac:picMk id="4102" creationId="{CF5162B7-8DCE-1959-C7A9-5620E7CEC4BE}"/>
          </ac:picMkLst>
        </pc:picChg>
      </pc:sldChg>
      <pc:sldChg chg="addSp delSp modSp add mod modTransition modAnim">
        <pc:chgData name="Bao Tran" userId="0c19f91f78a9bb7d" providerId="LiveId" clId="{C9F24DA7-AED7-454D-B95D-34E64D048373}" dt="2024-11-10T02:36:17.979" v="2691"/>
        <pc:sldMkLst>
          <pc:docMk/>
          <pc:sldMk cId="1262076811" sldId="271"/>
        </pc:sldMkLst>
        <pc:spChg chg="mod">
          <ac:chgData name="Bao Tran" userId="0c19f91f78a9bb7d" providerId="LiveId" clId="{C9F24DA7-AED7-454D-B95D-34E64D048373}" dt="2024-10-18T14:26:41.124" v="1503" actId="14100"/>
          <ac:spMkLst>
            <pc:docMk/>
            <pc:sldMk cId="1262076811" sldId="271"/>
            <ac:spMk id="3" creationId="{3E1705FD-C55F-92FF-D52F-C9C40E4B7FF6}"/>
          </ac:spMkLst>
        </pc:spChg>
        <pc:spChg chg="mod">
          <ac:chgData name="Bao Tran" userId="0c19f91f78a9bb7d" providerId="LiveId" clId="{C9F24DA7-AED7-454D-B95D-34E64D048373}" dt="2024-10-18T14:27:14.121" v="1514" actId="1076"/>
          <ac:spMkLst>
            <pc:docMk/>
            <pc:sldMk cId="1262076811" sldId="271"/>
            <ac:spMk id="4" creationId="{7CC8FDEB-1621-FD38-E93B-DEC8C48B6C53}"/>
          </ac:spMkLst>
        </pc:spChg>
        <pc:spChg chg="add mod">
          <ac:chgData name="Bao Tran" userId="0c19f91f78a9bb7d" providerId="LiveId" clId="{C9F24DA7-AED7-454D-B95D-34E64D048373}" dt="2024-11-02T00:46:23.809" v="2531" actId="20577"/>
          <ac:spMkLst>
            <pc:docMk/>
            <pc:sldMk cId="1262076811" sldId="271"/>
            <ac:spMk id="5" creationId="{508692F0-6AB8-8228-34BF-771396366C87}"/>
          </ac:spMkLst>
        </pc:spChg>
        <pc:spChg chg="del">
          <ac:chgData name="Bao Tran" userId="0c19f91f78a9bb7d" providerId="LiveId" clId="{C9F24DA7-AED7-454D-B95D-34E64D048373}" dt="2024-10-18T12:07:55.469" v="893" actId="478"/>
          <ac:spMkLst>
            <pc:docMk/>
            <pc:sldMk cId="1262076811" sldId="271"/>
            <ac:spMk id="6" creationId="{4FE9BD49-DDCD-C5DC-9DE3-A446515F176D}"/>
          </ac:spMkLst>
        </pc:spChg>
        <pc:picChg chg="add mod">
          <ac:chgData name="Bao Tran" userId="0c19f91f78a9bb7d" providerId="LiveId" clId="{C9F24DA7-AED7-454D-B95D-34E64D048373}" dt="2024-10-18T14:27:19.088" v="1517" actId="1076"/>
          <ac:picMkLst>
            <pc:docMk/>
            <pc:sldMk cId="1262076811" sldId="271"/>
            <ac:picMk id="1026" creationId="{868AC3BC-2EDD-B3F9-E884-6387B57052BA}"/>
          </ac:picMkLst>
        </pc:picChg>
        <pc:picChg chg="del">
          <ac:chgData name="Bao Tran" userId="0c19f91f78a9bb7d" providerId="LiveId" clId="{C9F24DA7-AED7-454D-B95D-34E64D048373}" dt="2024-10-18T14:27:07.322" v="1510" actId="478"/>
          <ac:picMkLst>
            <pc:docMk/>
            <pc:sldMk cId="1262076811" sldId="271"/>
            <ac:picMk id="4102" creationId="{CF5162B7-8DCE-1959-C7A9-5620E7CEC4BE}"/>
          </ac:picMkLst>
        </pc:picChg>
      </pc:sldChg>
      <pc:sldChg chg="addSp modSp mod modTransition modAnim">
        <pc:chgData name="Bao Tran" userId="0c19f91f78a9bb7d" providerId="LiveId" clId="{C9F24DA7-AED7-454D-B95D-34E64D048373}" dt="2024-11-02T03:26:34.846" v="2563"/>
        <pc:sldMkLst>
          <pc:docMk/>
          <pc:sldMk cId="1570248068" sldId="272"/>
        </pc:sldMkLst>
        <pc:spChg chg="add mod">
          <ac:chgData name="Bao Tran" userId="0c19f91f78a9bb7d" providerId="LiveId" clId="{C9F24DA7-AED7-454D-B95D-34E64D048373}" dt="2024-11-02T00:39:20.430" v="2262" actId="20577"/>
          <ac:spMkLst>
            <pc:docMk/>
            <pc:sldMk cId="1570248068" sldId="272"/>
            <ac:spMk id="2" creationId="{12C72E9D-1145-FCA5-8E23-9AD6030AFBAB}"/>
          </ac:spMkLst>
        </pc:spChg>
        <pc:spChg chg="mod">
          <ac:chgData name="Bao Tran" userId="0c19f91f78a9bb7d" providerId="LiveId" clId="{C9F24DA7-AED7-454D-B95D-34E64D048373}" dt="2024-10-18T13:56:59.501" v="1068" actId="14100"/>
          <ac:spMkLst>
            <pc:docMk/>
            <pc:sldMk cId="1570248068" sldId="272"/>
            <ac:spMk id="8" creationId="{E635ED9A-9E53-74D9-959F-756BC53EAB04}"/>
          </ac:spMkLst>
        </pc:spChg>
        <pc:picChg chg="mod">
          <ac:chgData name="Bao Tran" userId="0c19f91f78a9bb7d" providerId="LiveId" clId="{C9F24DA7-AED7-454D-B95D-34E64D048373}" dt="2024-10-18T13:57:07.089" v="1069" actId="167"/>
          <ac:picMkLst>
            <pc:docMk/>
            <pc:sldMk cId="1570248068" sldId="272"/>
            <ac:picMk id="2050" creationId="{4EFC0E2D-DF80-AC0A-BB8D-055BD83447A4}"/>
          </ac:picMkLst>
        </pc:picChg>
      </pc:sldChg>
      <pc:sldChg chg="addSp modSp mod modTransition modAnim">
        <pc:chgData name="Bao Tran" userId="0c19f91f78a9bb7d" providerId="LiveId" clId="{C9F24DA7-AED7-454D-B95D-34E64D048373}" dt="2024-11-02T03:26:34.846" v="2563"/>
        <pc:sldMkLst>
          <pc:docMk/>
          <pc:sldMk cId="2742033684" sldId="273"/>
        </pc:sldMkLst>
        <pc:spChg chg="add mod">
          <ac:chgData name="Bao Tran" userId="0c19f91f78a9bb7d" providerId="LiveId" clId="{C9F24DA7-AED7-454D-B95D-34E64D048373}" dt="2024-11-02T00:39:37.479" v="2265" actId="20577"/>
          <ac:spMkLst>
            <pc:docMk/>
            <pc:sldMk cId="2742033684" sldId="273"/>
            <ac:spMk id="2" creationId="{D2E54545-AA5F-5D31-20D5-1962763A3D82}"/>
          </ac:spMkLst>
        </pc:spChg>
        <pc:spChg chg="mod">
          <ac:chgData name="Bao Tran" userId="0c19f91f78a9bb7d" providerId="LiveId" clId="{C9F24DA7-AED7-454D-B95D-34E64D048373}" dt="2024-10-18T13:58:05.397" v="1091" actId="14100"/>
          <ac:spMkLst>
            <pc:docMk/>
            <pc:sldMk cId="2742033684" sldId="273"/>
            <ac:spMk id="8" creationId="{E635ED9A-9E53-74D9-959F-756BC53EAB04}"/>
          </ac:spMkLst>
        </pc:spChg>
      </pc:sldChg>
      <pc:sldChg chg="addSp modSp mod modTransition modAnim">
        <pc:chgData name="Bao Tran" userId="0c19f91f78a9bb7d" providerId="LiveId" clId="{C9F24DA7-AED7-454D-B95D-34E64D048373}" dt="2024-11-02T03:29:38.498" v="2577" actId="1076"/>
        <pc:sldMkLst>
          <pc:docMk/>
          <pc:sldMk cId="3104780761" sldId="274"/>
        </pc:sldMkLst>
        <pc:spChg chg="add mod">
          <ac:chgData name="Bao Tran" userId="0c19f91f78a9bb7d" providerId="LiveId" clId="{C9F24DA7-AED7-454D-B95D-34E64D048373}" dt="2024-11-02T00:39:45.568" v="2267" actId="20577"/>
          <ac:spMkLst>
            <pc:docMk/>
            <pc:sldMk cId="3104780761" sldId="274"/>
            <ac:spMk id="2" creationId="{A09EDFE9-491D-366C-C7C9-8D5AC453D106}"/>
          </ac:spMkLst>
        </pc:spChg>
        <pc:spChg chg="add mod">
          <ac:chgData name="Bao Tran" userId="0c19f91f78a9bb7d" providerId="LiveId" clId="{C9F24DA7-AED7-454D-B95D-34E64D048373}" dt="2024-11-02T03:29:38.498" v="2577" actId="1076"/>
          <ac:spMkLst>
            <pc:docMk/>
            <pc:sldMk cId="3104780761" sldId="274"/>
            <ac:spMk id="3" creationId="{0E0F0BF7-3143-0368-9D4F-2BBDB8053394}"/>
          </ac:spMkLst>
        </pc:spChg>
        <pc:spChg chg="add mod">
          <ac:chgData name="Bao Tran" userId="0c19f91f78a9bb7d" providerId="LiveId" clId="{C9F24DA7-AED7-454D-B95D-34E64D048373}" dt="2024-11-02T03:29:38.498" v="2577" actId="1076"/>
          <ac:spMkLst>
            <pc:docMk/>
            <pc:sldMk cId="3104780761" sldId="274"/>
            <ac:spMk id="5" creationId="{6496F0F3-E3A4-878D-DBFC-8A4F438AEF5E}"/>
          </ac:spMkLst>
        </pc:spChg>
        <pc:spChg chg="mod">
          <ac:chgData name="Bao Tran" userId="0c19f91f78a9bb7d" providerId="LiveId" clId="{C9F24DA7-AED7-454D-B95D-34E64D048373}" dt="2024-10-18T13:59:20.544" v="1113" actId="1076"/>
          <ac:spMkLst>
            <pc:docMk/>
            <pc:sldMk cId="3104780761" sldId="274"/>
            <ac:spMk id="8" creationId="{E635ED9A-9E53-74D9-959F-756BC53EAB04}"/>
          </ac:spMkLst>
        </pc:spChg>
      </pc:sldChg>
      <pc:sldChg chg="modSp mod modTransition modAnim">
        <pc:chgData name="Bao Tran" userId="0c19f91f78a9bb7d" providerId="LiveId" clId="{C9F24DA7-AED7-454D-B95D-34E64D048373}" dt="2024-10-18T14:14:47.285" v="1366"/>
        <pc:sldMkLst>
          <pc:docMk/>
          <pc:sldMk cId="3858845297" sldId="275"/>
        </pc:sldMkLst>
        <pc:spChg chg="mod">
          <ac:chgData name="Bao Tran" userId="0c19f91f78a9bb7d" providerId="LiveId" clId="{C9F24DA7-AED7-454D-B95D-34E64D048373}" dt="2024-10-18T13:59:35.042" v="1117" actId="14100"/>
          <ac:spMkLst>
            <pc:docMk/>
            <pc:sldMk cId="3858845297" sldId="275"/>
            <ac:spMk id="8" creationId="{E635ED9A-9E53-74D9-959F-756BC53EAB04}"/>
          </ac:spMkLst>
        </pc:spChg>
      </pc:sldChg>
      <pc:sldChg chg="modSp mod modTransition modAnim">
        <pc:chgData name="Bao Tran" userId="0c19f91f78a9bb7d" providerId="LiveId" clId="{C9F24DA7-AED7-454D-B95D-34E64D048373}" dt="2024-10-18T14:14:47.285" v="1366"/>
        <pc:sldMkLst>
          <pc:docMk/>
          <pc:sldMk cId="3621064054" sldId="276"/>
        </pc:sldMkLst>
        <pc:spChg chg="mod">
          <ac:chgData name="Bao Tran" userId="0c19f91f78a9bb7d" providerId="LiveId" clId="{C9F24DA7-AED7-454D-B95D-34E64D048373}" dt="2024-10-18T14:02:01.450" v="1146" actId="14100"/>
          <ac:spMkLst>
            <pc:docMk/>
            <pc:sldMk cId="3621064054" sldId="276"/>
            <ac:spMk id="8" creationId="{E635ED9A-9E53-74D9-959F-756BC53EAB04}"/>
          </ac:spMkLst>
        </pc:spChg>
      </pc:sldChg>
      <pc:sldChg chg="addSp delSp modSp mod modTransition modAnim">
        <pc:chgData name="Bao Tran" userId="0c19f91f78a9bb7d" providerId="LiveId" clId="{C9F24DA7-AED7-454D-B95D-34E64D048373}" dt="2024-11-02T03:29:56.543" v="2582"/>
        <pc:sldMkLst>
          <pc:docMk/>
          <pc:sldMk cId="320465951" sldId="277"/>
        </pc:sldMkLst>
        <pc:spChg chg="mod">
          <ac:chgData name="Bao Tran" userId="0c19f91f78a9bb7d" providerId="LiveId" clId="{C9F24DA7-AED7-454D-B95D-34E64D048373}" dt="2024-10-18T14:03:23.200" v="1187" actId="1076"/>
          <ac:spMkLst>
            <pc:docMk/>
            <pc:sldMk cId="320465951" sldId="277"/>
            <ac:spMk id="3" creationId="{342A8318-999D-A78B-EB55-B2331D10103F}"/>
          </ac:spMkLst>
        </pc:spChg>
        <pc:spChg chg="add mod">
          <ac:chgData name="Bao Tran" userId="0c19f91f78a9bb7d" providerId="LiveId" clId="{C9F24DA7-AED7-454D-B95D-34E64D048373}" dt="2024-11-02T00:40:04.680" v="2342" actId="20577"/>
          <ac:spMkLst>
            <pc:docMk/>
            <pc:sldMk cId="320465951" sldId="277"/>
            <ac:spMk id="3" creationId="{5BA24505-A237-0AEE-0E0C-B055D2C30621}"/>
          </ac:spMkLst>
        </pc:spChg>
        <pc:spChg chg="add mod">
          <ac:chgData name="Bao Tran" userId="0c19f91f78a9bb7d" providerId="LiveId" clId="{C9F24DA7-AED7-454D-B95D-34E64D048373}" dt="2024-10-18T14:04:06.635" v="1214" actId="1076"/>
          <ac:spMkLst>
            <pc:docMk/>
            <pc:sldMk cId="320465951" sldId="277"/>
            <ac:spMk id="5" creationId="{B9C7BF4F-753B-DE5E-AABD-8A073F8728BA}"/>
          </ac:spMkLst>
        </pc:spChg>
        <pc:spChg chg="add mod">
          <ac:chgData name="Bao Tran" userId="0c19f91f78a9bb7d" providerId="LiveId" clId="{C9F24DA7-AED7-454D-B95D-34E64D048373}" dt="2024-11-02T03:29:23.151" v="2575" actId="1076"/>
          <ac:spMkLst>
            <pc:docMk/>
            <pc:sldMk cId="320465951" sldId="277"/>
            <ac:spMk id="5" creationId="{E1633A32-56FA-08C4-AF35-CBD20C0D1561}"/>
          </ac:spMkLst>
        </pc:spChg>
        <pc:spChg chg="mod">
          <ac:chgData name="Bao Tran" userId="0c19f91f78a9bb7d" providerId="LiveId" clId="{C9F24DA7-AED7-454D-B95D-34E64D048373}" dt="2024-10-18T14:02:49.795" v="1162" actId="14100"/>
          <ac:spMkLst>
            <pc:docMk/>
            <pc:sldMk cId="320465951" sldId="277"/>
            <ac:spMk id="9" creationId="{EB38B97A-9F2F-6B48-3F21-8A36DAE41BCC}"/>
          </ac:spMkLst>
        </pc:spChg>
        <pc:spChg chg="mod">
          <ac:chgData name="Bao Tran" userId="0c19f91f78a9bb7d" providerId="LiveId" clId="{C9F24DA7-AED7-454D-B95D-34E64D048373}" dt="2024-10-18T14:02:56.108" v="1164" actId="14100"/>
          <ac:spMkLst>
            <pc:docMk/>
            <pc:sldMk cId="320465951" sldId="277"/>
            <ac:spMk id="10" creationId="{AB83C387-EC4C-CDFF-4258-5738C23F5F82}"/>
          </ac:spMkLst>
        </pc:spChg>
        <pc:spChg chg="del mod">
          <ac:chgData name="Bao Tran" userId="0c19f91f78a9bb7d" providerId="LiveId" clId="{C9F24DA7-AED7-454D-B95D-34E64D048373}" dt="2024-10-18T14:03:50.240" v="1206" actId="478"/>
          <ac:spMkLst>
            <pc:docMk/>
            <pc:sldMk cId="320465951" sldId="277"/>
            <ac:spMk id="11" creationId="{EE8065C2-3E96-56F5-02EF-6CA2D62DF5D7}"/>
          </ac:spMkLst>
        </pc:spChg>
      </pc:sldChg>
      <pc:sldChg chg="addSp modSp mod modTransition modAnim">
        <pc:chgData name="Bao Tran" userId="0c19f91f78a9bb7d" providerId="LiveId" clId="{C9F24DA7-AED7-454D-B95D-34E64D048373}" dt="2024-11-02T03:36:10.365" v="2684"/>
        <pc:sldMkLst>
          <pc:docMk/>
          <pc:sldMk cId="4111242039" sldId="278"/>
        </pc:sldMkLst>
        <pc:spChg chg="add mod">
          <ac:chgData name="Bao Tran" userId="0c19f91f78a9bb7d" providerId="LiveId" clId="{C9F24DA7-AED7-454D-B95D-34E64D048373}" dt="2024-11-02T00:42:02.978" v="2442" actId="20577"/>
          <ac:spMkLst>
            <pc:docMk/>
            <pc:sldMk cId="4111242039" sldId="278"/>
            <ac:spMk id="2" creationId="{51FD3784-6716-3140-1EFF-540073ACE77E}"/>
          </ac:spMkLst>
        </pc:spChg>
        <pc:spChg chg="mod">
          <ac:chgData name="Bao Tran" userId="0c19f91f78a9bb7d" providerId="LiveId" clId="{C9F24DA7-AED7-454D-B95D-34E64D048373}" dt="2024-10-18T14:07:58.996" v="1265" actId="14100"/>
          <ac:spMkLst>
            <pc:docMk/>
            <pc:sldMk cId="4111242039" sldId="278"/>
            <ac:spMk id="7" creationId="{13C0A560-56B2-DE10-700F-762840654AA8}"/>
          </ac:spMkLst>
        </pc:spChg>
      </pc:sldChg>
      <pc:sldChg chg="addSp modSp mod modTransition modAnim">
        <pc:chgData name="Bao Tran" userId="0c19f91f78a9bb7d" providerId="LiveId" clId="{C9F24DA7-AED7-454D-B95D-34E64D048373}" dt="2024-11-02T03:36:10.365" v="2684"/>
        <pc:sldMkLst>
          <pc:docMk/>
          <pc:sldMk cId="804237725" sldId="279"/>
        </pc:sldMkLst>
        <pc:spChg chg="add mod">
          <ac:chgData name="Bao Tran" userId="0c19f91f78a9bb7d" providerId="LiveId" clId="{C9F24DA7-AED7-454D-B95D-34E64D048373}" dt="2024-11-02T00:42:23.162" v="2507" actId="20577"/>
          <ac:spMkLst>
            <pc:docMk/>
            <pc:sldMk cId="804237725" sldId="279"/>
            <ac:spMk id="2" creationId="{832FBC4C-99D8-C918-E100-40F1A1877CBD}"/>
          </ac:spMkLst>
        </pc:spChg>
        <pc:spChg chg="mod">
          <ac:chgData name="Bao Tran" userId="0c19f91f78a9bb7d" providerId="LiveId" clId="{C9F24DA7-AED7-454D-B95D-34E64D048373}" dt="2024-10-18T14:07:22.699" v="1252" actId="1076"/>
          <ac:spMkLst>
            <pc:docMk/>
            <pc:sldMk cId="804237725" sldId="279"/>
            <ac:spMk id="6" creationId="{295ABCA7-1A8C-AFBC-7193-BBF98FE21789}"/>
          </ac:spMkLst>
        </pc:spChg>
        <pc:spChg chg="mod">
          <ac:chgData name="Bao Tran" userId="0c19f91f78a9bb7d" providerId="LiveId" clId="{C9F24DA7-AED7-454D-B95D-34E64D048373}" dt="2024-10-18T14:08:11.049" v="1270" actId="1076"/>
          <ac:spMkLst>
            <pc:docMk/>
            <pc:sldMk cId="804237725" sldId="279"/>
            <ac:spMk id="7" creationId="{13C0A560-56B2-DE10-700F-762840654AA8}"/>
          </ac:spMkLst>
        </pc:spChg>
      </pc:sldChg>
      <pc:sldChg chg="modSp mod modTransition modAnim">
        <pc:chgData name="Bao Tran" userId="0c19f91f78a9bb7d" providerId="LiveId" clId="{C9F24DA7-AED7-454D-B95D-34E64D048373}" dt="2024-10-18T14:08:53.482" v="1283"/>
        <pc:sldMkLst>
          <pc:docMk/>
          <pc:sldMk cId="2722307189" sldId="280"/>
        </pc:sldMkLst>
        <pc:spChg chg="mod">
          <ac:chgData name="Bao Tran" userId="0c19f91f78a9bb7d" providerId="LiveId" clId="{C9F24DA7-AED7-454D-B95D-34E64D048373}" dt="2024-10-18T14:08:23.001" v="1274" actId="14100"/>
          <ac:spMkLst>
            <pc:docMk/>
            <pc:sldMk cId="2722307189" sldId="280"/>
            <ac:spMk id="7" creationId="{13C0A560-56B2-DE10-700F-762840654AA8}"/>
          </ac:spMkLst>
        </pc:spChg>
      </pc:sldChg>
      <pc:sldChg chg="modSp mod modTransition setBg modAnim">
        <pc:chgData name="Bao Tran" userId="0c19f91f78a9bb7d" providerId="LiveId" clId="{C9F24DA7-AED7-454D-B95D-34E64D048373}" dt="2024-10-18T14:10:48.477" v="1302"/>
        <pc:sldMkLst>
          <pc:docMk/>
          <pc:sldMk cId="484376720" sldId="281"/>
        </pc:sldMkLst>
        <pc:spChg chg="mod">
          <ac:chgData name="Bao Tran" userId="0c19f91f78a9bb7d" providerId="LiveId" clId="{C9F24DA7-AED7-454D-B95D-34E64D048373}" dt="2024-10-18T14:10:28.090" v="1292" actId="14100"/>
          <ac:spMkLst>
            <pc:docMk/>
            <pc:sldMk cId="484376720" sldId="281"/>
            <ac:spMk id="7" creationId="{13C0A560-56B2-DE10-700F-762840654AA8}"/>
          </ac:spMkLst>
        </pc:spChg>
      </pc:sldChg>
      <pc:sldChg chg="modSp mod modTransition modAnim">
        <pc:chgData name="Bao Tran" userId="0c19f91f78a9bb7d" providerId="LiveId" clId="{C9F24DA7-AED7-454D-B95D-34E64D048373}" dt="2024-10-18T14:11:27.217" v="1314"/>
        <pc:sldMkLst>
          <pc:docMk/>
          <pc:sldMk cId="3914627123" sldId="282"/>
        </pc:sldMkLst>
        <pc:spChg chg="mod">
          <ac:chgData name="Bao Tran" userId="0c19f91f78a9bb7d" providerId="LiveId" clId="{C9F24DA7-AED7-454D-B95D-34E64D048373}" dt="2024-10-18T14:11:07.794" v="1306" actId="14100"/>
          <ac:spMkLst>
            <pc:docMk/>
            <pc:sldMk cId="3914627123" sldId="282"/>
            <ac:spMk id="7" creationId="{13C0A560-56B2-DE10-700F-762840654AA8}"/>
          </ac:spMkLst>
        </pc:spChg>
      </pc:sldChg>
      <pc:sldChg chg="modSp mod modTransition modAnim">
        <pc:chgData name="Bao Tran" userId="0c19f91f78a9bb7d" providerId="LiveId" clId="{C9F24DA7-AED7-454D-B95D-34E64D048373}" dt="2024-10-18T14:12:08.755" v="1331"/>
        <pc:sldMkLst>
          <pc:docMk/>
          <pc:sldMk cId="1198233873" sldId="283"/>
        </pc:sldMkLst>
        <pc:spChg chg="mod">
          <ac:chgData name="Bao Tran" userId="0c19f91f78a9bb7d" providerId="LiveId" clId="{C9F24DA7-AED7-454D-B95D-34E64D048373}" dt="2024-10-18T14:11:46.157" v="1321" actId="14100"/>
          <ac:spMkLst>
            <pc:docMk/>
            <pc:sldMk cId="1198233873" sldId="283"/>
            <ac:spMk id="7" creationId="{13C0A560-56B2-DE10-700F-762840654AA8}"/>
          </ac:spMkLst>
        </pc:spChg>
      </pc:sldChg>
      <pc:sldChg chg="modSp mod modTransition modAnim">
        <pc:chgData name="Bao Tran" userId="0c19f91f78a9bb7d" providerId="LiveId" clId="{C9F24DA7-AED7-454D-B95D-34E64D048373}" dt="2024-10-18T14:12:34.007" v="1345"/>
        <pc:sldMkLst>
          <pc:docMk/>
          <pc:sldMk cId="968699675" sldId="284"/>
        </pc:sldMkLst>
        <pc:spChg chg="mod">
          <ac:chgData name="Bao Tran" userId="0c19f91f78a9bb7d" providerId="LiveId" clId="{C9F24DA7-AED7-454D-B95D-34E64D048373}" dt="2024-10-18T14:12:18.463" v="1335" actId="14100"/>
          <ac:spMkLst>
            <pc:docMk/>
            <pc:sldMk cId="968699675" sldId="284"/>
            <ac:spMk id="7" creationId="{13C0A560-56B2-DE10-700F-762840654AA8}"/>
          </ac:spMkLst>
        </pc:spChg>
      </pc:sldChg>
      <pc:sldChg chg="addSp modSp mod modTransition modAnim">
        <pc:chgData name="Bao Tran" userId="0c19f91f78a9bb7d" providerId="LiveId" clId="{C9F24DA7-AED7-454D-B95D-34E64D048373}" dt="2024-11-02T03:36:10.365" v="2684"/>
        <pc:sldMkLst>
          <pc:docMk/>
          <pc:sldMk cId="3186680559" sldId="285"/>
        </pc:sldMkLst>
        <pc:spChg chg="add mod">
          <ac:chgData name="Bao Tran" userId="0c19f91f78a9bb7d" providerId="LiveId" clId="{C9F24DA7-AED7-454D-B95D-34E64D048373}" dt="2024-10-18T14:13:12.549" v="1355"/>
          <ac:spMkLst>
            <pc:docMk/>
            <pc:sldMk cId="3186680559" sldId="285"/>
            <ac:spMk id="2" creationId="{5C8912AF-58F8-5618-C8E1-535D628DED22}"/>
          </ac:spMkLst>
        </pc:spChg>
        <pc:spChg chg="add mod">
          <ac:chgData name="Bao Tran" userId="0c19f91f78a9bb7d" providerId="LiveId" clId="{C9F24DA7-AED7-454D-B95D-34E64D048373}" dt="2024-11-02T00:42:33.813" v="2522" actId="20577"/>
          <ac:spMkLst>
            <pc:docMk/>
            <pc:sldMk cId="3186680559" sldId="285"/>
            <ac:spMk id="4" creationId="{0A0E21B7-ABFD-4D12-929F-A74B413ABD0B}"/>
          </ac:spMkLst>
        </pc:spChg>
        <pc:spChg chg="mod">
          <ac:chgData name="Bao Tran" userId="0c19f91f78a9bb7d" providerId="LiveId" clId="{C9F24DA7-AED7-454D-B95D-34E64D048373}" dt="2024-10-18T14:13:04.218" v="1354" actId="1076"/>
          <ac:spMkLst>
            <pc:docMk/>
            <pc:sldMk cId="3186680559" sldId="285"/>
            <ac:spMk id="7" creationId="{13C0A560-56B2-DE10-700F-762840654AA8}"/>
          </ac:spMkLst>
        </pc:spChg>
      </pc:sldChg>
      <pc:sldChg chg="addSp delSp modSp add mod modTransition modAnim">
        <pc:chgData name="Bao Tran" userId="0c19f91f78a9bb7d" providerId="LiveId" clId="{C9F24DA7-AED7-454D-B95D-34E64D048373}" dt="2024-11-02T03:31:55.364" v="2596"/>
        <pc:sldMkLst>
          <pc:docMk/>
          <pc:sldMk cId="473887025" sldId="286"/>
        </pc:sldMkLst>
        <pc:spChg chg="del">
          <ac:chgData name="Bao Tran" userId="0c19f91f78a9bb7d" providerId="LiveId" clId="{C9F24DA7-AED7-454D-B95D-34E64D048373}" dt="2024-11-02T03:31:19.177" v="2589" actId="478"/>
          <ac:spMkLst>
            <pc:docMk/>
            <pc:sldMk cId="473887025" sldId="286"/>
            <ac:spMk id="2" creationId="{E4E09220-F7A7-12A0-A27A-9F85A3E4A05F}"/>
          </ac:spMkLst>
        </pc:spChg>
        <pc:spChg chg="mod">
          <ac:chgData name="Bao Tran" userId="0c19f91f78a9bb7d" providerId="LiveId" clId="{C9F24DA7-AED7-454D-B95D-34E64D048373}" dt="2024-10-18T14:20:30.168" v="1380" actId="14100"/>
          <ac:spMkLst>
            <pc:docMk/>
            <pc:sldMk cId="473887025" sldId="286"/>
            <ac:spMk id="4" creationId="{7CC8FDEB-1621-FD38-E93B-DEC8C48B6C53}"/>
          </ac:spMkLst>
        </pc:spChg>
        <pc:spChg chg="add mod">
          <ac:chgData name="Bao Tran" userId="0c19f91f78a9bb7d" providerId="LiveId" clId="{C9F24DA7-AED7-454D-B95D-34E64D048373}" dt="2024-11-02T00:40:40.930" v="2349" actId="20577"/>
          <ac:spMkLst>
            <pc:docMk/>
            <pc:sldMk cId="473887025" sldId="286"/>
            <ac:spMk id="9" creationId="{64D7A9A5-1E6A-984B-E422-BE670A917A8F}"/>
          </ac:spMkLst>
        </pc:spChg>
        <pc:spChg chg="add mod ord">
          <ac:chgData name="Bao Tran" userId="0c19f91f78a9bb7d" providerId="LiveId" clId="{C9F24DA7-AED7-454D-B95D-34E64D048373}" dt="2024-11-02T03:31:31.020" v="2591" actId="1076"/>
          <ac:spMkLst>
            <pc:docMk/>
            <pc:sldMk cId="473887025" sldId="286"/>
            <ac:spMk id="10" creationId="{FC968CF1-00C0-D37B-B781-3EAEC71ACFB7}"/>
          </ac:spMkLst>
        </pc:spChg>
      </pc:sldChg>
      <pc:sldChg chg="addSp modSp add mod modTransition modAnim">
        <pc:chgData name="Bao Tran" userId="0c19f91f78a9bb7d" providerId="LiveId" clId="{C9F24DA7-AED7-454D-B95D-34E64D048373}" dt="2024-11-02T03:31:55.364" v="2596"/>
        <pc:sldMkLst>
          <pc:docMk/>
          <pc:sldMk cId="584682159" sldId="287"/>
        </pc:sldMkLst>
        <pc:spChg chg="mod">
          <ac:chgData name="Bao Tran" userId="0c19f91f78a9bb7d" providerId="LiveId" clId="{C9F24DA7-AED7-454D-B95D-34E64D048373}" dt="2024-10-18T14:21:07.405" v="1395" actId="14100"/>
          <ac:spMkLst>
            <pc:docMk/>
            <pc:sldMk cId="584682159" sldId="287"/>
            <ac:spMk id="4" creationId="{7CC8FDEB-1621-FD38-E93B-DEC8C48B6C53}"/>
          </ac:spMkLst>
        </pc:spChg>
        <pc:spChg chg="add mod">
          <ac:chgData name="Bao Tran" userId="0c19f91f78a9bb7d" providerId="LiveId" clId="{C9F24DA7-AED7-454D-B95D-34E64D048373}" dt="2024-11-02T00:40:47.944" v="2351" actId="20577"/>
          <ac:spMkLst>
            <pc:docMk/>
            <pc:sldMk cId="584682159" sldId="287"/>
            <ac:spMk id="11" creationId="{5FA105AA-82D0-15D0-8E92-F9F138D06A0C}"/>
          </ac:spMkLst>
        </pc:spChg>
      </pc:sldChg>
      <pc:sldChg chg="modSp add mod modAnim">
        <pc:chgData name="Bao Tran" userId="0c19f91f78a9bb7d" providerId="LiveId" clId="{C9F24DA7-AED7-454D-B95D-34E64D048373}" dt="2024-10-18T14:22:15.469" v="1415" actId="14100"/>
        <pc:sldMkLst>
          <pc:docMk/>
          <pc:sldMk cId="1795313906" sldId="288"/>
        </pc:sldMkLst>
        <pc:spChg chg="mod">
          <ac:chgData name="Bao Tran" userId="0c19f91f78a9bb7d" providerId="LiveId" clId="{C9F24DA7-AED7-454D-B95D-34E64D048373}" dt="2024-10-18T14:22:15.469" v="1415" actId="14100"/>
          <ac:spMkLst>
            <pc:docMk/>
            <pc:sldMk cId="1795313906" sldId="288"/>
            <ac:spMk id="4" creationId="{7CC8FDEB-1621-FD38-E93B-DEC8C48B6C53}"/>
          </ac:spMkLst>
        </pc:spChg>
      </pc:sldChg>
      <pc:sldChg chg="modSp add mod modAnim">
        <pc:chgData name="Bao Tran" userId="0c19f91f78a9bb7d" providerId="LiveId" clId="{C9F24DA7-AED7-454D-B95D-34E64D048373}" dt="2024-10-18T14:22:46.305" v="1428"/>
        <pc:sldMkLst>
          <pc:docMk/>
          <pc:sldMk cId="3669307024" sldId="289"/>
        </pc:sldMkLst>
        <pc:spChg chg="mod">
          <ac:chgData name="Bao Tran" userId="0c19f91f78a9bb7d" providerId="LiveId" clId="{C9F24DA7-AED7-454D-B95D-34E64D048373}" dt="2024-10-18T14:22:26.766" v="1420" actId="14100"/>
          <ac:spMkLst>
            <pc:docMk/>
            <pc:sldMk cId="3669307024" sldId="289"/>
            <ac:spMk id="4" creationId="{7CC8FDEB-1621-FD38-E93B-DEC8C48B6C53}"/>
          </ac:spMkLst>
        </pc:spChg>
      </pc:sldChg>
      <pc:sldChg chg="modSp add mod modAnim">
        <pc:chgData name="Bao Tran" userId="0c19f91f78a9bb7d" providerId="LiveId" clId="{C9F24DA7-AED7-454D-B95D-34E64D048373}" dt="2024-10-18T14:23:27.243" v="1445"/>
        <pc:sldMkLst>
          <pc:docMk/>
          <pc:sldMk cId="145525542" sldId="290"/>
        </pc:sldMkLst>
        <pc:spChg chg="mod">
          <ac:chgData name="Bao Tran" userId="0c19f91f78a9bb7d" providerId="LiveId" clId="{C9F24DA7-AED7-454D-B95D-34E64D048373}" dt="2024-10-18T14:23:08.671" v="1437" actId="1076"/>
          <ac:spMkLst>
            <pc:docMk/>
            <pc:sldMk cId="145525542" sldId="290"/>
            <ac:spMk id="3" creationId="{3E1705FD-C55F-92FF-D52F-C9C40E4B7FF6}"/>
          </ac:spMkLst>
        </pc:spChg>
        <pc:spChg chg="mod">
          <ac:chgData name="Bao Tran" userId="0c19f91f78a9bb7d" providerId="LiveId" clId="{C9F24DA7-AED7-454D-B95D-34E64D048373}" dt="2024-10-18T14:22:57.408" v="1434" actId="14100"/>
          <ac:spMkLst>
            <pc:docMk/>
            <pc:sldMk cId="145525542" sldId="290"/>
            <ac:spMk id="4" creationId="{7CC8FDEB-1621-FD38-E93B-DEC8C48B6C53}"/>
          </ac:spMkLst>
        </pc:spChg>
      </pc:sldChg>
      <pc:sldChg chg="modSp add mod modAnim">
        <pc:chgData name="Bao Tran" userId="0c19f91f78a9bb7d" providerId="LiveId" clId="{C9F24DA7-AED7-454D-B95D-34E64D048373}" dt="2024-10-18T14:24:11.778" v="1462"/>
        <pc:sldMkLst>
          <pc:docMk/>
          <pc:sldMk cId="773473736" sldId="291"/>
        </pc:sldMkLst>
        <pc:spChg chg="mod">
          <ac:chgData name="Bao Tran" userId="0c19f91f78a9bb7d" providerId="LiveId" clId="{C9F24DA7-AED7-454D-B95D-34E64D048373}" dt="2024-10-18T14:23:42.519" v="1451" actId="14100"/>
          <ac:spMkLst>
            <pc:docMk/>
            <pc:sldMk cId="773473736" sldId="291"/>
            <ac:spMk id="4" creationId="{7CC8FDEB-1621-FD38-E93B-DEC8C48B6C53}"/>
          </ac:spMkLst>
        </pc:spChg>
      </pc:sldChg>
      <pc:sldChg chg="addSp delSp modSp add mod modTransition modAnim">
        <pc:chgData name="Bao Tran" userId="0c19f91f78a9bb7d" providerId="LiveId" clId="{C9F24DA7-AED7-454D-B95D-34E64D048373}" dt="2024-11-02T03:31:55.364" v="2596"/>
        <pc:sldMkLst>
          <pc:docMk/>
          <pc:sldMk cId="2739771833" sldId="292"/>
        </pc:sldMkLst>
        <pc:spChg chg="add mod">
          <ac:chgData name="Bao Tran" userId="0c19f91f78a9bb7d" providerId="LiveId" clId="{C9F24DA7-AED7-454D-B95D-34E64D048373}" dt="2024-10-18T14:24:49.227" v="1470"/>
          <ac:spMkLst>
            <pc:docMk/>
            <pc:sldMk cId="2739771833" sldId="292"/>
            <ac:spMk id="2" creationId="{678A1D22-48FD-FDEA-C4E9-64271011E7AA}"/>
          </ac:spMkLst>
        </pc:spChg>
        <pc:spChg chg="add mod">
          <ac:chgData name="Bao Tran" userId="0c19f91f78a9bb7d" providerId="LiveId" clId="{C9F24DA7-AED7-454D-B95D-34E64D048373}" dt="2024-11-02T00:40:59.743" v="2358" actId="20577"/>
          <ac:spMkLst>
            <pc:docMk/>
            <pc:sldMk cId="2739771833" sldId="292"/>
            <ac:spMk id="3" creationId="{4D9DE51E-5ECB-ED9D-7A1F-EDF817847E3B}"/>
          </ac:spMkLst>
        </pc:spChg>
        <pc:spChg chg="mod">
          <ac:chgData name="Bao Tran" userId="0c19f91f78a9bb7d" providerId="LiveId" clId="{C9F24DA7-AED7-454D-B95D-34E64D048373}" dt="2024-10-18T14:24:37.961" v="1468" actId="14100"/>
          <ac:spMkLst>
            <pc:docMk/>
            <pc:sldMk cId="2739771833" sldId="292"/>
            <ac:spMk id="4" creationId="{7CC8FDEB-1621-FD38-E93B-DEC8C48B6C53}"/>
          </ac:spMkLst>
        </pc:spChg>
        <pc:spChg chg="del">
          <ac:chgData name="Bao Tran" userId="0c19f91f78a9bb7d" providerId="LiveId" clId="{C9F24DA7-AED7-454D-B95D-34E64D048373}" dt="2024-10-18T14:24:48.997" v="1469" actId="478"/>
          <ac:spMkLst>
            <pc:docMk/>
            <pc:sldMk cId="2739771833" sldId="292"/>
            <ac:spMk id="5" creationId="{9230C60C-74E7-AA64-2F21-B776B2B20386}"/>
          </ac:spMkLst>
        </pc:spChg>
        <pc:spChg chg="mod">
          <ac:chgData name="Bao Tran" userId="0c19f91f78a9bb7d" providerId="LiveId" clId="{C9F24DA7-AED7-454D-B95D-34E64D048373}" dt="2024-10-18T14:24:20.852" v="1464" actId="14100"/>
          <ac:spMkLst>
            <pc:docMk/>
            <pc:sldMk cId="2739771833" sldId="292"/>
            <ac:spMk id="6" creationId="{354ED9B6-F77A-1717-DC9F-C5CABACD345D}"/>
          </ac:spMkLst>
        </pc:spChg>
        <pc:spChg chg="mod">
          <ac:chgData name="Bao Tran" userId="0c19f91f78a9bb7d" providerId="LiveId" clId="{C9F24DA7-AED7-454D-B95D-34E64D048373}" dt="2024-10-18T14:24:17.886" v="1463" actId="14100"/>
          <ac:spMkLst>
            <pc:docMk/>
            <pc:sldMk cId="2739771833" sldId="292"/>
            <ac:spMk id="7" creationId="{A1FE2DF6-90FE-BF95-57B1-463805E13491}"/>
          </ac:spMkLst>
        </pc:spChg>
      </pc:sldChg>
      <pc:sldChg chg="addSp delSp modSp add mod modTransition modAnim">
        <pc:chgData name="Bao Tran" userId="0c19f91f78a9bb7d" providerId="LiveId" clId="{C9F24DA7-AED7-454D-B95D-34E64D048373}" dt="2024-11-10T02:36:17.979" v="2691"/>
        <pc:sldMkLst>
          <pc:docMk/>
          <pc:sldMk cId="1114508161" sldId="293"/>
        </pc:sldMkLst>
        <pc:spChg chg="mod">
          <ac:chgData name="Bao Tran" userId="0c19f91f78a9bb7d" providerId="LiveId" clId="{C9F24DA7-AED7-454D-B95D-34E64D048373}" dt="2024-10-18T14:27:40.655" v="1523" actId="179"/>
          <ac:spMkLst>
            <pc:docMk/>
            <pc:sldMk cId="1114508161" sldId="293"/>
            <ac:spMk id="3" creationId="{3E1705FD-C55F-92FF-D52F-C9C40E4B7FF6}"/>
          </ac:spMkLst>
        </pc:spChg>
        <pc:spChg chg="mod">
          <ac:chgData name="Bao Tran" userId="0c19f91f78a9bb7d" providerId="LiveId" clId="{C9F24DA7-AED7-454D-B95D-34E64D048373}" dt="2024-10-18T14:28:23.255" v="1533" actId="14100"/>
          <ac:spMkLst>
            <pc:docMk/>
            <pc:sldMk cId="1114508161" sldId="293"/>
            <ac:spMk id="4" creationId="{7CC8FDEB-1621-FD38-E93B-DEC8C48B6C53}"/>
          </ac:spMkLst>
        </pc:spChg>
        <pc:spChg chg="add mod">
          <ac:chgData name="Bao Tran" userId="0c19f91f78a9bb7d" providerId="LiveId" clId="{C9F24DA7-AED7-454D-B95D-34E64D048373}" dt="2024-11-02T00:46:39.449" v="2537" actId="20577"/>
          <ac:spMkLst>
            <pc:docMk/>
            <pc:sldMk cId="1114508161" sldId="293"/>
            <ac:spMk id="5" creationId="{D427252D-77DF-139C-A3AF-73BC3655DD9D}"/>
          </ac:spMkLst>
        </pc:spChg>
        <pc:picChg chg="add mod">
          <ac:chgData name="Bao Tran" userId="0c19f91f78a9bb7d" providerId="LiveId" clId="{C9F24DA7-AED7-454D-B95D-34E64D048373}" dt="2024-10-18T14:28:34.446" v="1537" actId="1076"/>
          <ac:picMkLst>
            <pc:docMk/>
            <pc:sldMk cId="1114508161" sldId="293"/>
            <ac:picMk id="2050" creationId="{3B27A3EB-1F61-7D03-1CCB-5C07B86B3A92}"/>
          </ac:picMkLst>
        </pc:picChg>
        <pc:picChg chg="del">
          <ac:chgData name="Bao Tran" userId="0c19f91f78a9bb7d" providerId="LiveId" clId="{C9F24DA7-AED7-454D-B95D-34E64D048373}" dt="2024-10-18T14:27:59.951" v="1529" actId="478"/>
          <ac:picMkLst>
            <pc:docMk/>
            <pc:sldMk cId="1114508161" sldId="293"/>
            <ac:picMk id="4102" creationId="{CF5162B7-8DCE-1959-C7A9-5620E7CEC4BE}"/>
          </ac:picMkLst>
        </pc:picChg>
      </pc:sldChg>
      <pc:sldChg chg="addSp delSp modSp add mod modTransition modAnim">
        <pc:chgData name="Bao Tran" userId="0c19f91f78a9bb7d" providerId="LiveId" clId="{C9F24DA7-AED7-454D-B95D-34E64D048373}" dt="2024-11-10T02:36:17.979" v="2691"/>
        <pc:sldMkLst>
          <pc:docMk/>
          <pc:sldMk cId="3386247667" sldId="294"/>
        </pc:sldMkLst>
        <pc:spChg chg="mod">
          <ac:chgData name="Bao Tran" userId="0c19f91f78a9bb7d" providerId="LiveId" clId="{C9F24DA7-AED7-454D-B95D-34E64D048373}" dt="2024-10-18T14:28:52.781" v="1541" actId="255"/>
          <ac:spMkLst>
            <pc:docMk/>
            <pc:sldMk cId="3386247667" sldId="294"/>
            <ac:spMk id="3" creationId="{3E1705FD-C55F-92FF-D52F-C9C40E4B7FF6}"/>
          </ac:spMkLst>
        </pc:spChg>
        <pc:spChg chg="mod">
          <ac:chgData name="Bao Tran" userId="0c19f91f78a9bb7d" providerId="LiveId" clId="{C9F24DA7-AED7-454D-B95D-34E64D048373}" dt="2024-10-18T14:29:04.243" v="1545" actId="12"/>
          <ac:spMkLst>
            <pc:docMk/>
            <pc:sldMk cId="3386247667" sldId="294"/>
            <ac:spMk id="4" creationId="{7CC8FDEB-1621-FD38-E93B-DEC8C48B6C53}"/>
          </ac:spMkLst>
        </pc:spChg>
        <pc:spChg chg="add mod">
          <ac:chgData name="Bao Tran" userId="0c19f91f78a9bb7d" providerId="LiveId" clId="{C9F24DA7-AED7-454D-B95D-34E64D048373}" dt="2024-11-02T00:47:13.128" v="2549" actId="20577"/>
          <ac:spMkLst>
            <pc:docMk/>
            <pc:sldMk cId="3386247667" sldId="294"/>
            <ac:spMk id="5" creationId="{B119C55D-6EBA-E1BF-5651-870E788B0656}"/>
          </ac:spMkLst>
        </pc:spChg>
        <pc:picChg chg="add mod">
          <ac:chgData name="Bao Tran" userId="0c19f91f78a9bb7d" providerId="LiveId" clId="{C9F24DA7-AED7-454D-B95D-34E64D048373}" dt="2024-10-18T14:29:28.344" v="1549" actId="1076"/>
          <ac:picMkLst>
            <pc:docMk/>
            <pc:sldMk cId="3386247667" sldId="294"/>
            <ac:picMk id="3074" creationId="{68095FC5-5EB5-BE5F-D83F-F54FCACBAD4C}"/>
          </ac:picMkLst>
        </pc:picChg>
        <pc:picChg chg="del">
          <ac:chgData name="Bao Tran" userId="0c19f91f78a9bb7d" providerId="LiveId" clId="{C9F24DA7-AED7-454D-B95D-34E64D048373}" dt="2024-10-18T14:29:24.739" v="1547" actId="478"/>
          <ac:picMkLst>
            <pc:docMk/>
            <pc:sldMk cId="3386247667" sldId="294"/>
            <ac:picMk id="4102" creationId="{CF5162B7-8DCE-1959-C7A9-5620E7CEC4BE}"/>
          </ac:picMkLst>
        </pc:picChg>
      </pc:sldChg>
      <pc:sldChg chg="addSp delSp modSp add mod modTransition modAnim">
        <pc:chgData name="Bao Tran" userId="0c19f91f78a9bb7d" providerId="LiveId" clId="{C9F24DA7-AED7-454D-B95D-34E64D048373}" dt="2024-10-18T14:50:04.976" v="1714"/>
        <pc:sldMkLst>
          <pc:docMk/>
          <pc:sldMk cId="3437267169" sldId="295"/>
        </pc:sldMkLst>
        <pc:spChg chg="mod">
          <ac:chgData name="Bao Tran" userId="0c19f91f78a9bb7d" providerId="LiveId" clId="{C9F24DA7-AED7-454D-B95D-34E64D048373}" dt="2024-10-18T14:30:04.157" v="1553" actId="255"/>
          <ac:spMkLst>
            <pc:docMk/>
            <pc:sldMk cId="3437267169" sldId="295"/>
            <ac:spMk id="3" creationId="{3E1705FD-C55F-92FF-D52F-C9C40E4B7FF6}"/>
          </ac:spMkLst>
        </pc:spChg>
        <pc:spChg chg="mod">
          <ac:chgData name="Bao Tran" userId="0c19f91f78a9bb7d" providerId="LiveId" clId="{C9F24DA7-AED7-454D-B95D-34E64D048373}" dt="2024-10-18T14:30:16.775" v="1557" actId="403"/>
          <ac:spMkLst>
            <pc:docMk/>
            <pc:sldMk cId="3437267169" sldId="295"/>
            <ac:spMk id="4" creationId="{7CC8FDEB-1621-FD38-E93B-DEC8C48B6C53}"/>
          </ac:spMkLst>
        </pc:spChg>
        <pc:picChg chg="add mod">
          <ac:chgData name="Bao Tran" userId="0c19f91f78a9bb7d" providerId="LiveId" clId="{C9F24DA7-AED7-454D-B95D-34E64D048373}" dt="2024-10-18T14:49:40.783" v="1704" actId="1076"/>
          <ac:picMkLst>
            <pc:docMk/>
            <pc:sldMk cId="3437267169" sldId="295"/>
            <ac:picMk id="4098" creationId="{0976110E-50A1-AB18-72CD-74ADB007736E}"/>
          </ac:picMkLst>
        </pc:picChg>
        <pc:picChg chg="del">
          <ac:chgData name="Bao Tran" userId="0c19f91f78a9bb7d" providerId="LiveId" clId="{C9F24DA7-AED7-454D-B95D-34E64D048373}" dt="2024-10-18T14:30:32.780" v="1558" actId="478"/>
          <ac:picMkLst>
            <pc:docMk/>
            <pc:sldMk cId="3437267169" sldId="295"/>
            <ac:picMk id="4102" creationId="{CF5162B7-8DCE-1959-C7A9-5620E7CEC4BE}"/>
          </ac:picMkLst>
        </pc:picChg>
      </pc:sldChg>
      <pc:sldChg chg="addSp delSp modSp add mod modTransition modAnim">
        <pc:chgData name="Bao Tran" userId="0c19f91f78a9bb7d" providerId="LiveId" clId="{C9F24DA7-AED7-454D-B95D-34E64D048373}" dt="2024-10-18T14:50:25.326" v="1721"/>
        <pc:sldMkLst>
          <pc:docMk/>
          <pc:sldMk cId="3895879757" sldId="296"/>
        </pc:sldMkLst>
        <pc:spChg chg="mod">
          <ac:chgData name="Bao Tran" userId="0c19f91f78a9bb7d" providerId="LiveId" clId="{C9F24DA7-AED7-454D-B95D-34E64D048373}" dt="2024-10-18T14:31:10.286" v="1571" actId="179"/>
          <ac:spMkLst>
            <pc:docMk/>
            <pc:sldMk cId="3895879757" sldId="296"/>
            <ac:spMk id="3" creationId="{3E1705FD-C55F-92FF-D52F-C9C40E4B7FF6}"/>
          </ac:spMkLst>
        </pc:spChg>
        <pc:spChg chg="mod">
          <ac:chgData name="Bao Tran" userId="0c19f91f78a9bb7d" providerId="LiveId" clId="{C9F24DA7-AED7-454D-B95D-34E64D048373}" dt="2024-10-18T14:31:30.956" v="1583" actId="1036"/>
          <ac:spMkLst>
            <pc:docMk/>
            <pc:sldMk cId="3895879757" sldId="296"/>
            <ac:spMk id="4" creationId="{7CC8FDEB-1621-FD38-E93B-DEC8C48B6C53}"/>
          </ac:spMkLst>
        </pc:spChg>
        <pc:picChg chg="del">
          <ac:chgData name="Bao Tran" userId="0c19f91f78a9bb7d" providerId="LiveId" clId="{C9F24DA7-AED7-454D-B95D-34E64D048373}" dt="2024-10-18T14:31:26.644" v="1578" actId="478"/>
          <ac:picMkLst>
            <pc:docMk/>
            <pc:sldMk cId="3895879757" sldId="296"/>
            <ac:picMk id="4102" creationId="{CF5162B7-8DCE-1959-C7A9-5620E7CEC4BE}"/>
          </ac:picMkLst>
        </pc:picChg>
        <pc:picChg chg="add mod">
          <ac:chgData name="Bao Tran" userId="0c19f91f78a9bb7d" providerId="LiveId" clId="{C9F24DA7-AED7-454D-B95D-34E64D048373}" dt="2024-10-18T14:32:13.973" v="1590" actId="1076"/>
          <ac:picMkLst>
            <pc:docMk/>
            <pc:sldMk cId="3895879757" sldId="296"/>
            <ac:picMk id="5122" creationId="{09E8E748-E3C8-919D-B1D7-DF1F914B7208}"/>
          </ac:picMkLst>
        </pc:picChg>
      </pc:sldChg>
      <pc:sldChg chg="addSp delSp modSp add mod modAnim">
        <pc:chgData name="Bao Tran" userId="0c19f91f78a9bb7d" providerId="LiveId" clId="{C9F24DA7-AED7-454D-B95D-34E64D048373}" dt="2024-10-18T14:50:42.872" v="1729"/>
        <pc:sldMkLst>
          <pc:docMk/>
          <pc:sldMk cId="2801844726" sldId="297"/>
        </pc:sldMkLst>
        <pc:spChg chg="mod">
          <ac:chgData name="Bao Tran" userId="0c19f91f78a9bb7d" providerId="LiveId" clId="{C9F24DA7-AED7-454D-B95D-34E64D048373}" dt="2024-10-18T14:32:40.141" v="1603" actId="403"/>
          <ac:spMkLst>
            <pc:docMk/>
            <pc:sldMk cId="2801844726" sldId="297"/>
            <ac:spMk id="3" creationId="{3E1705FD-C55F-92FF-D52F-C9C40E4B7FF6}"/>
          </ac:spMkLst>
        </pc:spChg>
        <pc:spChg chg="mod">
          <ac:chgData name="Bao Tran" userId="0c19f91f78a9bb7d" providerId="LiveId" clId="{C9F24DA7-AED7-454D-B95D-34E64D048373}" dt="2024-10-18T14:32:52.419" v="1607" actId="403"/>
          <ac:spMkLst>
            <pc:docMk/>
            <pc:sldMk cId="2801844726" sldId="297"/>
            <ac:spMk id="4" creationId="{7CC8FDEB-1621-FD38-E93B-DEC8C48B6C53}"/>
          </ac:spMkLst>
        </pc:spChg>
        <pc:picChg chg="del">
          <ac:chgData name="Bao Tran" userId="0c19f91f78a9bb7d" providerId="LiveId" clId="{C9F24DA7-AED7-454D-B95D-34E64D048373}" dt="2024-10-18T14:33:00.574" v="1608" actId="478"/>
          <ac:picMkLst>
            <pc:docMk/>
            <pc:sldMk cId="2801844726" sldId="297"/>
            <ac:picMk id="5122" creationId="{09E8E748-E3C8-919D-B1D7-DF1F914B7208}"/>
          </ac:picMkLst>
        </pc:picChg>
        <pc:picChg chg="add mod">
          <ac:chgData name="Bao Tran" userId="0c19f91f78a9bb7d" providerId="LiveId" clId="{C9F24DA7-AED7-454D-B95D-34E64D048373}" dt="2024-10-18T14:33:06.114" v="1612" actId="1076"/>
          <ac:picMkLst>
            <pc:docMk/>
            <pc:sldMk cId="2801844726" sldId="297"/>
            <ac:picMk id="6146" creationId="{A62EFA5F-65D4-8AAE-11C7-8AC0A64F4DB0}"/>
          </ac:picMkLst>
        </pc:picChg>
      </pc:sldChg>
      <pc:sldChg chg="addSp delSp modSp add mod modAnim">
        <pc:chgData name="Bao Tran" userId="0c19f91f78a9bb7d" providerId="LiveId" clId="{C9F24DA7-AED7-454D-B95D-34E64D048373}" dt="2024-10-18T14:51:09.712" v="1740"/>
        <pc:sldMkLst>
          <pc:docMk/>
          <pc:sldMk cId="2739791148" sldId="298"/>
        </pc:sldMkLst>
        <pc:spChg chg="mod">
          <ac:chgData name="Bao Tran" userId="0c19f91f78a9bb7d" providerId="LiveId" clId="{C9F24DA7-AED7-454D-B95D-34E64D048373}" dt="2024-10-18T14:33:18.206" v="1618" actId="403"/>
          <ac:spMkLst>
            <pc:docMk/>
            <pc:sldMk cId="2739791148" sldId="298"/>
            <ac:spMk id="3" creationId="{3E1705FD-C55F-92FF-D52F-C9C40E4B7FF6}"/>
          </ac:spMkLst>
        </pc:spChg>
        <pc:spChg chg="mod">
          <ac:chgData name="Bao Tran" userId="0c19f91f78a9bb7d" providerId="LiveId" clId="{C9F24DA7-AED7-454D-B95D-34E64D048373}" dt="2024-10-18T14:33:39.467" v="1623" actId="14100"/>
          <ac:spMkLst>
            <pc:docMk/>
            <pc:sldMk cId="2739791148" sldId="298"/>
            <ac:spMk id="4" creationId="{7CC8FDEB-1621-FD38-E93B-DEC8C48B6C53}"/>
          </ac:spMkLst>
        </pc:spChg>
        <pc:picChg chg="del">
          <ac:chgData name="Bao Tran" userId="0c19f91f78a9bb7d" providerId="LiveId" clId="{C9F24DA7-AED7-454D-B95D-34E64D048373}" dt="2024-10-18T14:33:48.644" v="1624" actId="478"/>
          <ac:picMkLst>
            <pc:docMk/>
            <pc:sldMk cId="2739791148" sldId="298"/>
            <ac:picMk id="5122" creationId="{09E8E748-E3C8-919D-B1D7-DF1F914B7208}"/>
          </ac:picMkLst>
        </pc:picChg>
        <pc:picChg chg="add mod">
          <ac:chgData name="Bao Tran" userId="0c19f91f78a9bb7d" providerId="LiveId" clId="{C9F24DA7-AED7-454D-B95D-34E64D048373}" dt="2024-10-18T14:33:53.479" v="1628" actId="1076"/>
          <ac:picMkLst>
            <pc:docMk/>
            <pc:sldMk cId="2739791148" sldId="298"/>
            <ac:picMk id="7170" creationId="{2359A294-BDB2-B7BA-BE0E-DC9C576BB623}"/>
          </ac:picMkLst>
        </pc:picChg>
      </pc:sldChg>
      <pc:sldChg chg="addSp delSp modSp add mod modAnim">
        <pc:chgData name="Bao Tran" userId="0c19f91f78a9bb7d" providerId="LiveId" clId="{C9F24DA7-AED7-454D-B95D-34E64D048373}" dt="2024-10-18T14:51:32.783" v="1751"/>
        <pc:sldMkLst>
          <pc:docMk/>
          <pc:sldMk cId="211236147" sldId="299"/>
        </pc:sldMkLst>
        <pc:spChg chg="mod">
          <ac:chgData name="Bao Tran" userId="0c19f91f78a9bb7d" providerId="LiveId" clId="{C9F24DA7-AED7-454D-B95D-34E64D048373}" dt="2024-10-18T14:34:06.058" v="1636" actId="403"/>
          <ac:spMkLst>
            <pc:docMk/>
            <pc:sldMk cId="211236147" sldId="299"/>
            <ac:spMk id="3" creationId="{3E1705FD-C55F-92FF-D52F-C9C40E4B7FF6}"/>
          </ac:spMkLst>
        </pc:spChg>
        <pc:spChg chg="mod">
          <ac:chgData name="Bao Tran" userId="0c19f91f78a9bb7d" providerId="LiveId" clId="{C9F24DA7-AED7-454D-B95D-34E64D048373}" dt="2024-10-18T14:34:45.342" v="1647" actId="403"/>
          <ac:spMkLst>
            <pc:docMk/>
            <pc:sldMk cId="211236147" sldId="299"/>
            <ac:spMk id="4" creationId="{7CC8FDEB-1621-FD38-E93B-DEC8C48B6C53}"/>
          </ac:spMkLst>
        </pc:spChg>
        <pc:spChg chg="add">
          <ac:chgData name="Bao Tran" userId="0c19f91f78a9bb7d" providerId="LiveId" clId="{C9F24DA7-AED7-454D-B95D-34E64D048373}" dt="2024-10-18T14:34:13.645" v="1637"/>
          <ac:spMkLst>
            <pc:docMk/>
            <pc:sldMk cId="211236147" sldId="299"/>
            <ac:spMk id="5" creationId="{8DF95EED-654E-A265-DFFA-4E8EB874BD43}"/>
          </ac:spMkLst>
        </pc:spChg>
        <pc:spChg chg="add">
          <ac:chgData name="Bao Tran" userId="0c19f91f78a9bb7d" providerId="LiveId" clId="{C9F24DA7-AED7-454D-B95D-34E64D048373}" dt="2024-10-18T14:34:19.778" v="1638"/>
          <ac:spMkLst>
            <pc:docMk/>
            <pc:sldMk cId="211236147" sldId="299"/>
            <ac:spMk id="6" creationId="{FD143986-CC16-6B3D-024B-BC36A634B636}"/>
          </ac:spMkLst>
        </pc:spChg>
        <pc:spChg chg="add">
          <ac:chgData name="Bao Tran" userId="0c19f91f78a9bb7d" providerId="LiveId" clId="{C9F24DA7-AED7-454D-B95D-34E64D048373}" dt="2024-10-18T14:34:25.220" v="1639"/>
          <ac:spMkLst>
            <pc:docMk/>
            <pc:sldMk cId="211236147" sldId="299"/>
            <ac:spMk id="7" creationId="{CA0DB443-47F9-6E62-A2B2-990043700758}"/>
          </ac:spMkLst>
        </pc:spChg>
        <pc:picChg chg="del">
          <ac:chgData name="Bao Tran" userId="0c19f91f78a9bb7d" providerId="LiveId" clId="{C9F24DA7-AED7-454D-B95D-34E64D048373}" dt="2024-10-18T14:34:46.829" v="1648" actId="478"/>
          <ac:picMkLst>
            <pc:docMk/>
            <pc:sldMk cId="211236147" sldId="299"/>
            <ac:picMk id="5122" creationId="{09E8E748-E3C8-919D-B1D7-DF1F914B7208}"/>
          </ac:picMkLst>
        </pc:picChg>
        <pc:picChg chg="add">
          <ac:chgData name="Bao Tran" userId="0c19f91f78a9bb7d" providerId="LiveId" clId="{C9F24DA7-AED7-454D-B95D-34E64D048373}" dt="2024-10-18T14:34:13.645" v="1637"/>
          <ac:picMkLst>
            <pc:docMk/>
            <pc:sldMk cId="211236147" sldId="299"/>
            <ac:picMk id="8194" creationId="{62940831-DBF1-B490-4B9A-73FBE3A331CF}"/>
          </ac:picMkLst>
        </pc:picChg>
        <pc:picChg chg="add">
          <ac:chgData name="Bao Tran" userId="0c19f91f78a9bb7d" providerId="LiveId" clId="{C9F24DA7-AED7-454D-B95D-34E64D048373}" dt="2024-10-18T14:34:19.778" v="1638"/>
          <ac:picMkLst>
            <pc:docMk/>
            <pc:sldMk cId="211236147" sldId="299"/>
            <ac:picMk id="8196" creationId="{1AB92EA9-616D-9169-324E-152AFD948F50}"/>
          </ac:picMkLst>
        </pc:picChg>
        <pc:picChg chg="add">
          <ac:chgData name="Bao Tran" userId="0c19f91f78a9bb7d" providerId="LiveId" clId="{C9F24DA7-AED7-454D-B95D-34E64D048373}" dt="2024-10-18T14:34:25.220" v="1639"/>
          <ac:picMkLst>
            <pc:docMk/>
            <pc:sldMk cId="211236147" sldId="299"/>
            <ac:picMk id="8198" creationId="{6993E881-5EA9-79E1-1FDB-8B500AF3B5FC}"/>
          </ac:picMkLst>
        </pc:picChg>
        <pc:picChg chg="add mod">
          <ac:chgData name="Bao Tran" userId="0c19f91f78a9bb7d" providerId="LiveId" clId="{C9F24DA7-AED7-454D-B95D-34E64D048373}" dt="2024-10-18T14:35:00.842" v="1657" actId="1076"/>
          <ac:picMkLst>
            <pc:docMk/>
            <pc:sldMk cId="211236147" sldId="299"/>
            <ac:picMk id="8200" creationId="{004CDF18-3688-3D64-FE76-65FF99D5D85B}"/>
          </ac:picMkLst>
        </pc:picChg>
      </pc:sldChg>
      <pc:sldChg chg="addSp delSp modSp add mod modAnim">
        <pc:chgData name="Bao Tran" userId="0c19f91f78a9bb7d" providerId="LiveId" clId="{C9F24DA7-AED7-454D-B95D-34E64D048373}" dt="2024-10-18T15:01:38.816" v="1982"/>
        <pc:sldMkLst>
          <pc:docMk/>
          <pc:sldMk cId="2371362497" sldId="300"/>
        </pc:sldMkLst>
        <pc:spChg chg="mod">
          <ac:chgData name="Bao Tran" userId="0c19f91f78a9bb7d" providerId="LiveId" clId="{C9F24DA7-AED7-454D-B95D-34E64D048373}" dt="2024-10-18T14:35:21.166" v="1666" actId="403"/>
          <ac:spMkLst>
            <pc:docMk/>
            <pc:sldMk cId="2371362497" sldId="300"/>
            <ac:spMk id="3" creationId="{3E1705FD-C55F-92FF-D52F-C9C40E4B7FF6}"/>
          </ac:spMkLst>
        </pc:spChg>
        <pc:spChg chg="mod">
          <ac:chgData name="Bao Tran" userId="0c19f91f78a9bb7d" providerId="LiveId" clId="{C9F24DA7-AED7-454D-B95D-34E64D048373}" dt="2024-10-18T14:35:31.174" v="1672" actId="12"/>
          <ac:spMkLst>
            <pc:docMk/>
            <pc:sldMk cId="2371362497" sldId="300"/>
            <ac:spMk id="4" creationId="{7CC8FDEB-1621-FD38-E93B-DEC8C48B6C53}"/>
          </ac:spMkLst>
        </pc:spChg>
        <pc:picChg chg="del">
          <ac:chgData name="Bao Tran" userId="0c19f91f78a9bb7d" providerId="LiveId" clId="{C9F24DA7-AED7-454D-B95D-34E64D048373}" dt="2024-10-18T14:35:32.686" v="1673" actId="478"/>
          <ac:picMkLst>
            <pc:docMk/>
            <pc:sldMk cId="2371362497" sldId="300"/>
            <ac:picMk id="5122" creationId="{09E8E748-E3C8-919D-B1D7-DF1F914B7208}"/>
          </ac:picMkLst>
        </pc:picChg>
        <pc:picChg chg="add mod">
          <ac:chgData name="Bao Tran" userId="0c19f91f78a9bb7d" providerId="LiveId" clId="{C9F24DA7-AED7-454D-B95D-34E64D048373}" dt="2024-10-18T14:35:39.359" v="1677" actId="1076"/>
          <ac:picMkLst>
            <pc:docMk/>
            <pc:sldMk cId="2371362497" sldId="300"/>
            <ac:picMk id="9218" creationId="{B68966E2-47AF-64E5-3B33-D2A1280E2C99}"/>
          </ac:picMkLst>
        </pc:picChg>
      </pc:sldChg>
      <pc:sldChg chg="addSp delSp modSp add mod delAnim modAnim">
        <pc:chgData name="Bao Tran" userId="0c19f91f78a9bb7d" providerId="LiveId" clId="{C9F24DA7-AED7-454D-B95D-34E64D048373}" dt="2024-10-18T15:01:53.299" v="1983" actId="478"/>
        <pc:sldMkLst>
          <pc:docMk/>
          <pc:sldMk cId="250419711" sldId="301"/>
        </pc:sldMkLst>
        <pc:spChg chg="mod">
          <ac:chgData name="Bao Tran" userId="0c19f91f78a9bb7d" providerId="LiveId" clId="{C9F24DA7-AED7-454D-B95D-34E64D048373}" dt="2024-10-18T15:00:38.262" v="1975" actId="206"/>
          <ac:spMkLst>
            <pc:docMk/>
            <pc:sldMk cId="250419711" sldId="301"/>
            <ac:spMk id="2" creationId="{E4E09220-F7A7-12A0-A27A-9F85A3E4A05F}"/>
          </ac:spMkLst>
        </pc:spChg>
        <pc:spChg chg="mod">
          <ac:chgData name="Bao Tran" userId="0c19f91f78a9bb7d" providerId="LiveId" clId="{C9F24DA7-AED7-454D-B95D-34E64D048373}" dt="2024-10-18T15:00:56.621" v="1976" actId="1076"/>
          <ac:spMkLst>
            <pc:docMk/>
            <pc:sldMk cId="250419711" sldId="301"/>
            <ac:spMk id="3" creationId="{3E1705FD-C55F-92FF-D52F-C9C40E4B7FF6}"/>
          </ac:spMkLst>
        </pc:spChg>
        <pc:spChg chg="del mod">
          <ac:chgData name="Bao Tran" userId="0c19f91f78a9bb7d" providerId="LiveId" clId="{C9F24DA7-AED7-454D-B95D-34E64D048373}" dt="2024-10-18T14:52:22.384" v="1762" actId="478"/>
          <ac:spMkLst>
            <pc:docMk/>
            <pc:sldMk cId="250419711" sldId="301"/>
            <ac:spMk id="4" creationId="{7CC8FDEB-1621-FD38-E93B-DEC8C48B6C53}"/>
          </ac:spMkLst>
        </pc:spChg>
        <pc:spChg chg="add del mod">
          <ac:chgData name="Bao Tran" userId="0c19f91f78a9bb7d" providerId="LiveId" clId="{C9F24DA7-AED7-454D-B95D-34E64D048373}" dt="2024-10-18T14:53:48.796" v="1776" actId="478"/>
          <ac:spMkLst>
            <pc:docMk/>
            <pc:sldMk cId="250419711" sldId="301"/>
            <ac:spMk id="5" creationId="{302832E2-317D-9EE9-7982-208D7BEDCC47}"/>
          </ac:spMkLst>
        </pc:spChg>
        <pc:spChg chg="add del mod">
          <ac:chgData name="Bao Tran" userId="0c19f91f78a9bb7d" providerId="LiveId" clId="{C9F24DA7-AED7-454D-B95D-34E64D048373}" dt="2024-10-18T15:01:53.299" v="1983" actId="478"/>
          <ac:spMkLst>
            <pc:docMk/>
            <pc:sldMk cId="250419711" sldId="301"/>
            <ac:spMk id="7" creationId="{726B0C46-6046-F4BE-8FDF-8E71ADE6ECC0}"/>
          </ac:spMkLst>
        </pc:spChg>
        <pc:spChg chg="add del ord">
          <ac:chgData name="Bao Tran" userId="0c19f91f78a9bb7d" providerId="LiveId" clId="{C9F24DA7-AED7-454D-B95D-34E64D048373}" dt="2024-10-18T14:56:25.189" v="1950" actId="478"/>
          <ac:spMkLst>
            <pc:docMk/>
            <pc:sldMk cId="250419711" sldId="301"/>
            <ac:spMk id="8" creationId="{DA18AF24-2AE5-6313-5317-D2FD6C8365C5}"/>
          </ac:spMkLst>
        </pc:spChg>
        <pc:spChg chg="add del">
          <ac:chgData name="Bao Tran" userId="0c19f91f78a9bb7d" providerId="LiveId" clId="{C9F24DA7-AED7-454D-B95D-34E64D048373}" dt="2024-10-18T14:56:53.024" v="1952" actId="478"/>
          <ac:spMkLst>
            <pc:docMk/>
            <pc:sldMk cId="250419711" sldId="301"/>
            <ac:spMk id="9" creationId="{4A0DD204-E680-777D-A92B-0004F8F669B6}"/>
          </ac:spMkLst>
        </pc:spChg>
        <pc:graphicFrameChg chg="add mod modGraphic">
          <ac:chgData name="Bao Tran" userId="0c19f91f78a9bb7d" providerId="LiveId" clId="{C9F24DA7-AED7-454D-B95D-34E64D048373}" dt="2024-10-18T15:00:58.841" v="1977" actId="1076"/>
          <ac:graphicFrameMkLst>
            <pc:docMk/>
            <pc:sldMk cId="250419711" sldId="301"/>
            <ac:graphicFrameMk id="6" creationId="{0EA5B724-081E-578E-06A8-CBE3AB2E0BD3}"/>
          </ac:graphicFrameMkLst>
        </pc:graphicFrameChg>
        <pc:picChg chg="del">
          <ac:chgData name="Bao Tran" userId="0c19f91f78a9bb7d" providerId="LiveId" clId="{C9F24DA7-AED7-454D-B95D-34E64D048373}" dt="2024-10-18T14:52:20.506" v="1761" actId="478"/>
          <ac:picMkLst>
            <pc:docMk/>
            <pc:sldMk cId="250419711" sldId="301"/>
            <ac:picMk id="5122" creationId="{09E8E748-E3C8-919D-B1D7-DF1F914B7208}"/>
          </ac:picMkLst>
        </pc:picChg>
        <pc:picChg chg="add mod">
          <ac:chgData name="Bao Tran" userId="0c19f91f78a9bb7d" providerId="LiveId" clId="{C9F24DA7-AED7-454D-B95D-34E64D048373}" dt="2024-10-18T15:00:11.431" v="1973" actId="732"/>
          <ac:picMkLst>
            <pc:docMk/>
            <pc:sldMk cId="250419711" sldId="301"/>
            <ac:picMk id="10244" creationId="{B0C65F2F-3D12-3CD1-0A5C-E0B7913F95EE}"/>
          </ac:picMkLst>
        </pc:picChg>
      </pc:sldChg>
      <pc:sldChg chg="addSp delSp modSp add mod modTransition delAnim modAnim">
        <pc:chgData name="Bao Tran" userId="0c19f91f78a9bb7d" providerId="LiveId" clId="{C9F24DA7-AED7-454D-B95D-34E64D048373}" dt="2024-10-18T15:16:42.489" v="2099"/>
        <pc:sldMkLst>
          <pc:docMk/>
          <pc:sldMk cId="2916617070" sldId="302"/>
        </pc:sldMkLst>
        <pc:spChg chg="mod">
          <ac:chgData name="Bao Tran" userId="0c19f91f78a9bb7d" providerId="LiveId" clId="{C9F24DA7-AED7-454D-B95D-34E64D048373}" dt="2024-10-18T15:01:18.673" v="1979" actId="1076"/>
          <ac:spMkLst>
            <pc:docMk/>
            <pc:sldMk cId="2916617070" sldId="302"/>
            <ac:spMk id="2" creationId="{E4E09220-F7A7-12A0-A27A-9F85A3E4A05F}"/>
          </ac:spMkLst>
        </pc:spChg>
        <pc:spChg chg="mod">
          <ac:chgData name="Bao Tran" userId="0c19f91f78a9bb7d" providerId="LiveId" clId="{C9F24DA7-AED7-454D-B95D-34E64D048373}" dt="2024-10-18T15:01:18.673" v="1979" actId="1076"/>
          <ac:spMkLst>
            <pc:docMk/>
            <pc:sldMk cId="2916617070" sldId="302"/>
            <ac:spMk id="3" creationId="{3E1705FD-C55F-92FF-D52F-C9C40E4B7FF6}"/>
          </ac:spMkLst>
        </pc:spChg>
        <pc:spChg chg="add del mod">
          <ac:chgData name="Bao Tran" userId="0c19f91f78a9bb7d" providerId="LiveId" clId="{C9F24DA7-AED7-454D-B95D-34E64D048373}" dt="2024-10-18T15:08:16.132" v="2060" actId="478"/>
          <ac:spMkLst>
            <pc:docMk/>
            <pc:sldMk cId="2916617070" sldId="302"/>
            <ac:spMk id="4" creationId="{8A35A150-1005-696A-3D6D-7464A7ED757D}"/>
          </ac:spMkLst>
        </pc:spChg>
        <pc:spChg chg="add del">
          <ac:chgData name="Bao Tran" userId="0c19f91f78a9bb7d" providerId="LiveId" clId="{C9F24DA7-AED7-454D-B95D-34E64D048373}" dt="2024-10-18T15:14:06.586" v="2076" actId="478"/>
          <ac:spMkLst>
            <pc:docMk/>
            <pc:sldMk cId="2916617070" sldId="302"/>
            <ac:spMk id="5" creationId="{3E7B23DA-EAA9-E147-C96B-451F183C44A5}"/>
          </ac:spMkLst>
        </pc:spChg>
        <pc:spChg chg="mod">
          <ac:chgData name="Bao Tran" userId="0c19f91f78a9bb7d" providerId="LiveId" clId="{C9F24DA7-AED7-454D-B95D-34E64D048373}" dt="2024-10-18T15:01:18.673" v="1979" actId="1076"/>
          <ac:spMkLst>
            <pc:docMk/>
            <pc:sldMk cId="2916617070" sldId="302"/>
            <ac:spMk id="7" creationId="{726B0C46-6046-F4BE-8FDF-8E71ADE6ECC0}"/>
          </ac:spMkLst>
        </pc:spChg>
        <pc:spChg chg="add del">
          <ac:chgData name="Bao Tran" userId="0c19f91f78a9bb7d" providerId="LiveId" clId="{C9F24DA7-AED7-454D-B95D-34E64D048373}" dt="2024-10-18T15:14:18.867" v="2078" actId="478"/>
          <ac:spMkLst>
            <pc:docMk/>
            <pc:sldMk cId="2916617070" sldId="302"/>
            <ac:spMk id="8" creationId="{C866BF29-7588-3310-FC05-81CB5CD5A5FE}"/>
          </ac:spMkLst>
        </pc:spChg>
        <pc:spChg chg="add del mod">
          <ac:chgData name="Bao Tran" userId="0c19f91f78a9bb7d" providerId="LiveId" clId="{C9F24DA7-AED7-454D-B95D-34E64D048373}" dt="2024-10-18T15:14:54.851" v="2081" actId="478"/>
          <ac:spMkLst>
            <pc:docMk/>
            <pc:sldMk cId="2916617070" sldId="302"/>
            <ac:spMk id="9" creationId="{54561BB0-5856-200C-90F7-0311D19C073F}"/>
          </ac:spMkLst>
        </pc:spChg>
        <pc:spChg chg="add del">
          <ac:chgData name="Bao Tran" userId="0c19f91f78a9bb7d" providerId="LiveId" clId="{C9F24DA7-AED7-454D-B95D-34E64D048373}" dt="2024-10-18T15:15:09.994" v="2083" actId="478"/>
          <ac:spMkLst>
            <pc:docMk/>
            <pc:sldMk cId="2916617070" sldId="302"/>
            <ac:spMk id="10" creationId="{0CEAE074-38DE-36A9-F504-3B51C12D1720}"/>
          </ac:spMkLst>
        </pc:spChg>
        <pc:graphicFrameChg chg="mod">
          <ac:chgData name="Bao Tran" userId="0c19f91f78a9bb7d" providerId="LiveId" clId="{C9F24DA7-AED7-454D-B95D-34E64D048373}" dt="2024-10-18T15:01:18.673" v="1979" actId="1076"/>
          <ac:graphicFrameMkLst>
            <pc:docMk/>
            <pc:sldMk cId="2916617070" sldId="302"/>
            <ac:graphicFrameMk id="6" creationId="{0EA5B724-081E-578E-06A8-CBE3AB2E0BD3}"/>
          </ac:graphicFrameMkLst>
        </pc:graphicFrameChg>
        <pc:picChg chg="add mod">
          <ac:chgData name="Bao Tran" userId="0c19f91f78a9bb7d" providerId="LiveId" clId="{C9F24DA7-AED7-454D-B95D-34E64D048373}" dt="2024-10-18T15:16:04.816" v="2091" actId="1076"/>
          <ac:picMkLst>
            <pc:docMk/>
            <pc:sldMk cId="2916617070" sldId="302"/>
            <ac:picMk id="12" creationId="{C7A17475-5EC7-0C55-2DA6-789F4A0C3D2C}"/>
          </ac:picMkLst>
        </pc:picChg>
        <pc:picChg chg="add mod">
          <ac:chgData name="Bao Tran" userId="0c19f91f78a9bb7d" providerId="LiveId" clId="{C9F24DA7-AED7-454D-B95D-34E64D048373}" dt="2024-10-18T15:15:59.455" v="2086" actId="1076"/>
          <ac:picMkLst>
            <pc:docMk/>
            <pc:sldMk cId="2916617070" sldId="302"/>
            <ac:picMk id="14" creationId="{C48E04F0-E6E1-6855-C4DA-F98FD9F3F7C4}"/>
          </ac:picMkLst>
        </pc:picChg>
        <pc:picChg chg="add mod">
          <ac:chgData name="Bao Tran" userId="0c19f91f78a9bb7d" providerId="LiveId" clId="{C9F24DA7-AED7-454D-B95D-34E64D048373}" dt="2024-10-18T15:16:01.365" v="2088" actId="1076"/>
          <ac:picMkLst>
            <pc:docMk/>
            <pc:sldMk cId="2916617070" sldId="302"/>
            <ac:picMk id="1026" creationId="{1DB22BDA-8F9E-F031-F977-B4CBBFFDAE14}"/>
          </ac:picMkLst>
        </pc:picChg>
        <pc:picChg chg="add del mod">
          <ac:chgData name="Bao Tran" userId="0c19f91f78a9bb7d" providerId="LiveId" clId="{C9F24DA7-AED7-454D-B95D-34E64D048373}" dt="2024-10-18T15:09:31.861" v="2074" actId="478"/>
          <ac:picMkLst>
            <pc:docMk/>
            <pc:sldMk cId="2916617070" sldId="302"/>
            <ac:picMk id="1028" creationId="{F4CF6581-D6D2-D7D9-B1B1-F6F2D1F7949D}"/>
          </ac:picMkLst>
        </pc:picChg>
        <pc:picChg chg="mod">
          <ac:chgData name="Bao Tran" userId="0c19f91f78a9bb7d" providerId="LiveId" clId="{C9F24DA7-AED7-454D-B95D-34E64D048373}" dt="2024-10-18T15:01:18.673" v="1979" actId="1076"/>
          <ac:picMkLst>
            <pc:docMk/>
            <pc:sldMk cId="2916617070" sldId="302"/>
            <ac:picMk id="10244" creationId="{B0C65F2F-3D12-3CD1-0A5C-E0B7913F95EE}"/>
          </ac:picMkLst>
        </pc:picChg>
      </pc:sldChg>
      <pc:sldChg chg="addSp modSp mod modTransition">
        <pc:chgData name="Bao Tran" userId="0c19f91f78a9bb7d" providerId="LiveId" clId="{C9F24DA7-AED7-454D-B95D-34E64D048373}" dt="2024-11-10T02:36:17.979" v="2691"/>
        <pc:sldMkLst>
          <pc:docMk/>
          <pc:sldMk cId="4258464098" sldId="303"/>
        </pc:sldMkLst>
        <pc:spChg chg="add mod">
          <ac:chgData name="Bao Tran" userId="0c19f91f78a9bb7d" providerId="LiveId" clId="{C9F24DA7-AED7-454D-B95D-34E64D048373}" dt="2024-11-02T00:46:28.478" v="2533" actId="20577"/>
          <ac:spMkLst>
            <pc:docMk/>
            <pc:sldMk cId="4258464098" sldId="303"/>
            <ac:spMk id="5" creationId="{C7BB78A5-59D8-CC94-1721-15998D3480C7}"/>
          </ac:spMkLst>
        </pc:spChg>
      </pc:sldChg>
      <pc:sldChg chg="addSp modSp mod modTransition">
        <pc:chgData name="Bao Tran" userId="0c19f91f78a9bb7d" providerId="LiveId" clId="{C9F24DA7-AED7-454D-B95D-34E64D048373}" dt="2024-11-10T02:36:17.979" v="2691"/>
        <pc:sldMkLst>
          <pc:docMk/>
          <pc:sldMk cId="2814183254" sldId="304"/>
        </pc:sldMkLst>
        <pc:spChg chg="add mod">
          <ac:chgData name="Bao Tran" userId="0c19f91f78a9bb7d" providerId="LiveId" clId="{C9F24DA7-AED7-454D-B95D-34E64D048373}" dt="2024-11-02T00:46:35.753" v="2535" actId="20577"/>
          <ac:spMkLst>
            <pc:docMk/>
            <pc:sldMk cId="2814183254" sldId="304"/>
            <ac:spMk id="3" creationId="{F1C13FA0-C0AA-D97F-A546-C07F78CCDEAF}"/>
          </ac:spMkLst>
        </pc:spChg>
      </pc:sldChg>
      <pc:sldChg chg="addSp modSp mod modTransition">
        <pc:chgData name="Bao Tran" userId="0c19f91f78a9bb7d" providerId="LiveId" clId="{C9F24DA7-AED7-454D-B95D-34E64D048373}" dt="2024-11-10T02:36:17.979" v="2691"/>
        <pc:sldMkLst>
          <pc:docMk/>
          <pc:sldMk cId="682860873" sldId="305"/>
        </pc:sldMkLst>
        <pc:spChg chg="add mod">
          <ac:chgData name="Bao Tran" userId="0c19f91f78a9bb7d" providerId="LiveId" clId="{C9F24DA7-AED7-454D-B95D-34E64D048373}" dt="2024-11-02T00:46:45.615" v="2540" actId="20577"/>
          <ac:spMkLst>
            <pc:docMk/>
            <pc:sldMk cId="682860873" sldId="305"/>
            <ac:spMk id="5" creationId="{86564183-6BCE-A86E-25E1-5F57F9224A81}"/>
          </ac:spMkLst>
        </pc:spChg>
      </pc:sldChg>
      <pc:sldChg chg="addSp modSp mod modTransition">
        <pc:chgData name="Bao Tran" userId="0c19f91f78a9bb7d" providerId="LiveId" clId="{C9F24DA7-AED7-454D-B95D-34E64D048373}" dt="2024-11-10T02:36:17.979" v="2691"/>
        <pc:sldMkLst>
          <pc:docMk/>
          <pc:sldMk cId="296152508" sldId="306"/>
        </pc:sldMkLst>
        <pc:spChg chg="add mod">
          <ac:chgData name="Bao Tran" userId="0c19f91f78a9bb7d" providerId="LiveId" clId="{C9F24DA7-AED7-454D-B95D-34E64D048373}" dt="2024-11-02T00:47:00.092" v="2543" actId="20577"/>
          <ac:spMkLst>
            <pc:docMk/>
            <pc:sldMk cId="296152508" sldId="306"/>
            <ac:spMk id="2" creationId="{EE5054C6-F229-2B80-CCAE-98056429B47A}"/>
          </ac:spMkLst>
        </pc:spChg>
      </pc:sldChg>
      <pc:sldChg chg="addSp modSp mod modTransition">
        <pc:chgData name="Bao Tran" userId="0c19f91f78a9bb7d" providerId="LiveId" clId="{C9F24DA7-AED7-454D-B95D-34E64D048373}" dt="2024-11-10T02:36:17.979" v="2691"/>
        <pc:sldMkLst>
          <pc:docMk/>
          <pc:sldMk cId="407953459" sldId="307"/>
        </pc:sldMkLst>
        <pc:spChg chg="add mod">
          <ac:chgData name="Bao Tran" userId="0c19f91f78a9bb7d" providerId="LiveId" clId="{C9F24DA7-AED7-454D-B95D-34E64D048373}" dt="2024-11-02T00:47:17.453" v="2551" actId="20577"/>
          <ac:spMkLst>
            <pc:docMk/>
            <pc:sldMk cId="407953459" sldId="307"/>
            <ac:spMk id="5" creationId="{C9CBE64A-804F-7083-C395-75C4E8250885}"/>
          </ac:spMkLst>
        </pc:spChg>
      </pc:sldChg>
      <pc:sldChg chg="addSp modSp mod modTransition">
        <pc:chgData name="Bao Tran" userId="0c19f91f78a9bb7d" providerId="LiveId" clId="{C9F24DA7-AED7-454D-B95D-34E64D048373}" dt="2024-11-10T02:36:17.979" v="2691"/>
        <pc:sldMkLst>
          <pc:docMk/>
          <pc:sldMk cId="2765726527" sldId="308"/>
        </pc:sldMkLst>
        <pc:spChg chg="add mod">
          <ac:chgData name="Bao Tran" userId="0c19f91f78a9bb7d" providerId="LiveId" clId="{C9F24DA7-AED7-454D-B95D-34E64D048373}" dt="2024-11-02T00:47:21.969" v="2553" actId="20577"/>
          <ac:spMkLst>
            <pc:docMk/>
            <pc:sldMk cId="2765726527" sldId="308"/>
            <ac:spMk id="5" creationId="{E760F71E-F23C-5AEF-2CA4-F73E413A0678}"/>
          </ac:spMkLst>
        </pc:spChg>
      </pc:sldChg>
      <pc:sldChg chg="addSp modSp mod modTransition">
        <pc:chgData name="Bao Tran" userId="0c19f91f78a9bb7d" providerId="LiveId" clId="{C9F24DA7-AED7-454D-B95D-34E64D048373}" dt="2024-11-10T02:36:43.781" v="2698" actId="1076"/>
        <pc:sldMkLst>
          <pc:docMk/>
          <pc:sldMk cId="2775731045" sldId="309"/>
        </pc:sldMkLst>
        <pc:spChg chg="add mod">
          <ac:chgData name="Bao Tran" userId="0c19f91f78a9bb7d" providerId="LiveId" clId="{C9F24DA7-AED7-454D-B95D-34E64D048373}" dt="2024-11-02T00:47:35.612" v="2557" actId="20577"/>
          <ac:spMkLst>
            <pc:docMk/>
            <pc:sldMk cId="2775731045" sldId="309"/>
            <ac:spMk id="2" creationId="{93EF3C6B-1DFE-BEF3-1C0F-298B2C302FE6}"/>
          </ac:spMkLst>
        </pc:spChg>
        <pc:spChg chg="add mod">
          <ac:chgData name="Bao Tran" userId="0c19f91f78a9bb7d" providerId="LiveId" clId="{C9F24DA7-AED7-454D-B95D-34E64D048373}" dt="2024-11-10T02:36:43.781" v="2698" actId="1076"/>
          <ac:spMkLst>
            <pc:docMk/>
            <pc:sldMk cId="2775731045" sldId="309"/>
            <ac:spMk id="4" creationId="{14E3DB73-7AC0-D1AE-FD05-EF429CDE1EBD}"/>
          </ac:spMkLst>
        </pc:spChg>
      </pc:sldChg>
      <pc:sldChg chg="addSp modSp mod modTransition">
        <pc:chgData name="Bao Tran" userId="0c19f91f78a9bb7d" providerId="LiveId" clId="{C9F24DA7-AED7-454D-B95D-34E64D048373}" dt="2024-11-02T03:31:55.364" v="2596"/>
        <pc:sldMkLst>
          <pc:docMk/>
          <pc:sldMk cId="987772493" sldId="310"/>
        </pc:sldMkLst>
        <pc:spChg chg="add mod">
          <ac:chgData name="Bao Tran" userId="0c19f91f78a9bb7d" providerId="LiveId" clId="{C9F24DA7-AED7-454D-B95D-34E64D048373}" dt="2024-11-02T00:40:54.626" v="2356" actId="20577"/>
          <ac:spMkLst>
            <pc:docMk/>
            <pc:sldMk cId="987772493" sldId="310"/>
            <ac:spMk id="7" creationId="{E90B1FA2-C3EB-F84B-C041-C3A1FDBC5B1C}"/>
          </ac:spMkLst>
        </pc:spChg>
      </pc:sldChg>
      <pc:sldChg chg="addSp modSp mod modTransition">
        <pc:chgData name="Bao Tran" userId="0c19f91f78a9bb7d" providerId="LiveId" clId="{C9F24DA7-AED7-454D-B95D-34E64D048373}" dt="2024-11-02T03:31:58.456" v="2600"/>
        <pc:sldMkLst>
          <pc:docMk/>
          <pc:sldMk cId="2278348239" sldId="311"/>
        </pc:sldMkLst>
        <pc:spChg chg="add mod">
          <ac:chgData name="Bao Tran" userId="0c19f91f78a9bb7d" providerId="LiveId" clId="{C9F24DA7-AED7-454D-B95D-34E64D048373}" dt="2024-11-02T00:41:12.401" v="2362" actId="20577"/>
          <ac:spMkLst>
            <pc:docMk/>
            <pc:sldMk cId="2278348239" sldId="311"/>
            <ac:spMk id="2" creationId="{32654B59-C1F2-4A34-3060-C203B659E2D5}"/>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gif>
</file>

<file path=ppt/media/image36.gif>
</file>

<file path=ppt/media/image37.gif>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58324-DA22-4DE4-5B5F-9E69572DE4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47E7BAA-604D-5BE1-F94B-5564904EE9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5ADB47-57D7-A5CB-BB75-6394E6F0F7D0}"/>
              </a:ext>
            </a:extLst>
          </p:cNvPr>
          <p:cNvSpPr>
            <a:spLocks noGrp="1"/>
          </p:cNvSpPr>
          <p:nvPr>
            <p:ph type="dt" sz="half" idx="10"/>
          </p:nvPr>
        </p:nvSpPr>
        <p:spPr/>
        <p:txBody>
          <a:bodyPr/>
          <a:lstStyle/>
          <a:p>
            <a:fld id="{EA3160D9-5E55-4E0E-8F17-8F60C9D1B403}" type="datetimeFigureOut">
              <a:rPr lang="en-US" smtClean="0"/>
              <a:t>11/10/2024</a:t>
            </a:fld>
            <a:endParaRPr lang="en-US"/>
          </a:p>
        </p:txBody>
      </p:sp>
      <p:sp>
        <p:nvSpPr>
          <p:cNvPr id="5" name="Footer Placeholder 4">
            <a:extLst>
              <a:ext uri="{FF2B5EF4-FFF2-40B4-BE49-F238E27FC236}">
                <a16:creationId xmlns:a16="http://schemas.microsoft.com/office/drawing/2014/main" id="{C393E685-63C8-268E-BEDF-072D230397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C9B98-6710-433B-7FAD-CD9CF9E145D4}"/>
              </a:ext>
            </a:extLst>
          </p:cNvPr>
          <p:cNvSpPr>
            <a:spLocks noGrp="1"/>
          </p:cNvSpPr>
          <p:nvPr>
            <p:ph type="sldNum" sz="quarter" idx="12"/>
          </p:nvPr>
        </p:nvSpPr>
        <p:spPr/>
        <p:txBody>
          <a:bodyPr/>
          <a:lstStyle/>
          <a:p>
            <a:fld id="{B7AAB963-7841-41D2-BC18-C904EE43F001}" type="slidenum">
              <a:rPr lang="en-US" smtClean="0"/>
              <a:t>‹#›</a:t>
            </a:fld>
            <a:endParaRPr lang="en-US"/>
          </a:p>
        </p:txBody>
      </p:sp>
    </p:spTree>
    <p:extLst>
      <p:ext uri="{BB962C8B-B14F-4D97-AF65-F5344CB8AC3E}">
        <p14:creationId xmlns:p14="http://schemas.microsoft.com/office/powerpoint/2010/main" val="731229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BC563-3DBA-B077-1DDE-2E70EDDBA3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6402E36-03D5-690B-D3BD-4850532F9CB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2A87B3-B140-07CC-8723-D2E0301CBC15}"/>
              </a:ext>
            </a:extLst>
          </p:cNvPr>
          <p:cNvSpPr>
            <a:spLocks noGrp="1"/>
          </p:cNvSpPr>
          <p:nvPr>
            <p:ph type="dt" sz="half" idx="10"/>
          </p:nvPr>
        </p:nvSpPr>
        <p:spPr/>
        <p:txBody>
          <a:bodyPr/>
          <a:lstStyle/>
          <a:p>
            <a:fld id="{EA3160D9-5E55-4E0E-8F17-8F60C9D1B403}" type="datetimeFigureOut">
              <a:rPr lang="en-US" smtClean="0"/>
              <a:t>11/10/2024</a:t>
            </a:fld>
            <a:endParaRPr lang="en-US"/>
          </a:p>
        </p:txBody>
      </p:sp>
      <p:sp>
        <p:nvSpPr>
          <p:cNvPr id="5" name="Footer Placeholder 4">
            <a:extLst>
              <a:ext uri="{FF2B5EF4-FFF2-40B4-BE49-F238E27FC236}">
                <a16:creationId xmlns:a16="http://schemas.microsoft.com/office/drawing/2014/main" id="{A270A981-D4B4-3037-3B9E-D991798778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87E925-6A86-D8BB-7BE7-5636FA8EA635}"/>
              </a:ext>
            </a:extLst>
          </p:cNvPr>
          <p:cNvSpPr>
            <a:spLocks noGrp="1"/>
          </p:cNvSpPr>
          <p:nvPr>
            <p:ph type="sldNum" sz="quarter" idx="12"/>
          </p:nvPr>
        </p:nvSpPr>
        <p:spPr/>
        <p:txBody>
          <a:bodyPr/>
          <a:lstStyle/>
          <a:p>
            <a:fld id="{B7AAB963-7841-41D2-BC18-C904EE43F001}" type="slidenum">
              <a:rPr lang="en-US" smtClean="0"/>
              <a:t>‹#›</a:t>
            </a:fld>
            <a:endParaRPr lang="en-US"/>
          </a:p>
        </p:txBody>
      </p:sp>
    </p:spTree>
    <p:extLst>
      <p:ext uri="{BB962C8B-B14F-4D97-AF65-F5344CB8AC3E}">
        <p14:creationId xmlns:p14="http://schemas.microsoft.com/office/powerpoint/2010/main" val="1912408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6B940AA-423F-F164-9A2E-0E5735D001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7A87AA-A4DC-BAC8-E325-1A0751DAE26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0C7D2B-90B0-A71B-6C52-568DF574E5F0}"/>
              </a:ext>
            </a:extLst>
          </p:cNvPr>
          <p:cNvSpPr>
            <a:spLocks noGrp="1"/>
          </p:cNvSpPr>
          <p:nvPr>
            <p:ph type="dt" sz="half" idx="10"/>
          </p:nvPr>
        </p:nvSpPr>
        <p:spPr/>
        <p:txBody>
          <a:bodyPr/>
          <a:lstStyle/>
          <a:p>
            <a:fld id="{EA3160D9-5E55-4E0E-8F17-8F60C9D1B403}" type="datetimeFigureOut">
              <a:rPr lang="en-US" smtClean="0"/>
              <a:t>11/10/2024</a:t>
            </a:fld>
            <a:endParaRPr lang="en-US"/>
          </a:p>
        </p:txBody>
      </p:sp>
      <p:sp>
        <p:nvSpPr>
          <p:cNvPr id="5" name="Footer Placeholder 4">
            <a:extLst>
              <a:ext uri="{FF2B5EF4-FFF2-40B4-BE49-F238E27FC236}">
                <a16:creationId xmlns:a16="http://schemas.microsoft.com/office/drawing/2014/main" id="{075F67B1-0BBE-57CE-9FDC-32639844A5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78D797-8592-344E-F326-2153F2B26963}"/>
              </a:ext>
            </a:extLst>
          </p:cNvPr>
          <p:cNvSpPr>
            <a:spLocks noGrp="1"/>
          </p:cNvSpPr>
          <p:nvPr>
            <p:ph type="sldNum" sz="quarter" idx="12"/>
          </p:nvPr>
        </p:nvSpPr>
        <p:spPr/>
        <p:txBody>
          <a:bodyPr/>
          <a:lstStyle/>
          <a:p>
            <a:fld id="{B7AAB963-7841-41D2-BC18-C904EE43F001}" type="slidenum">
              <a:rPr lang="en-US" smtClean="0"/>
              <a:t>‹#›</a:t>
            </a:fld>
            <a:endParaRPr lang="en-US"/>
          </a:p>
        </p:txBody>
      </p:sp>
    </p:spTree>
    <p:extLst>
      <p:ext uri="{BB962C8B-B14F-4D97-AF65-F5344CB8AC3E}">
        <p14:creationId xmlns:p14="http://schemas.microsoft.com/office/powerpoint/2010/main" val="868476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17AC7-DC47-5631-4589-09B6E19D9C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6B748D-D897-CDDA-424C-07428BA286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45581-5C3D-4E2F-0A3F-C0C3E9CFFF05}"/>
              </a:ext>
            </a:extLst>
          </p:cNvPr>
          <p:cNvSpPr>
            <a:spLocks noGrp="1"/>
          </p:cNvSpPr>
          <p:nvPr>
            <p:ph type="dt" sz="half" idx="10"/>
          </p:nvPr>
        </p:nvSpPr>
        <p:spPr/>
        <p:txBody>
          <a:bodyPr/>
          <a:lstStyle/>
          <a:p>
            <a:fld id="{EA3160D9-5E55-4E0E-8F17-8F60C9D1B403}" type="datetimeFigureOut">
              <a:rPr lang="en-US" smtClean="0"/>
              <a:t>11/10/2024</a:t>
            </a:fld>
            <a:endParaRPr lang="en-US"/>
          </a:p>
        </p:txBody>
      </p:sp>
      <p:sp>
        <p:nvSpPr>
          <p:cNvPr id="5" name="Footer Placeholder 4">
            <a:extLst>
              <a:ext uri="{FF2B5EF4-FFF2-40B4-BE49-F238E27FC236}">
                <a16:creationId xmlns:a16="http://schemas.microsoft.com/office/drawing/2014/main" id="{AA19FD43-F3DD-4919-61BE-A94BBAFF47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22C640-1639-1409-E3A3-E670D0B333C4}"/>
              </a:ext>
            </a:extLst>
          </p:cNvPr>
          <p:cNvSpPr>
            <a:spLocks noGrp="1"/>
          </p:cNvSpPr>
          <p:nvPr>
            <p:ph type="sldNum" sz="quarter" idx="12"/>
          </p:nvPr>
        </p:nvSpPr>
        <p:spPr/>
        <p:txBody>
          <a:bodyPr/>
          <a:lstStyle/>
          <a:p>
            <a:fld id="{B7AAB963-7841-41D2-BC18-C904EE43F001}" type="slidenum">
              <a:rPr lang="en-US" smtClean="0"/>
              <a:t>‹#›</a:t>
            </a:fld>
            <a:endParaRPr lang="en-US"/>
          </a:p>
        </p:txBody>
      </p:sp>
    </p:spTree>
    <p:extLst>
      <p:ext uri="{BB962C8B-B14F-4D97-AF65-F5344CB8AC3E}">
        <p14:creationId xmlns:p14="http://schemas.microsoft.com/office/powerpoint/2010/main" val="2221775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F7A6D-8A57-B2B7-94B5-40AAEF8EC57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A3937D8-CDE6-3DC7-5695-62D4E2B3B9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76FB36-7FF0-C378-7B5A-FBABF6E2AB59}"/>
              </a:ext>
            </a:extLst>
          </p:cNvPr>
          <p:cNvSpPr>
            <a:spLocks noGrp="1"/>
          </p:cNvSpPr>
          <p:nvPr>
            <p:ph type="dt" sz="half" idx="10"/>
          </p:nvPr>
        </p:nvSpPr>
        <p:spPr/>
        <p:txBody>
          <a:bodyPr/>
          <a:lstStyle/>
          <a:p>
            <a:fld id="{EA3160D9-5E55-4E0E-8F17-8F60C9D1B403}" type="datetimeFigureOut">
              <a:rPr lang="en-US" smtClean="0"/>
              <a:t>11/10/2024</a:t>
            </a:fld>
            <a:endParaRPr lang="en-US"/>
          </a:p>
        </p:txBody>
      </p:sp>
      <p:sp>
        <p:nvSpPr>
          <p:cNvPr id="5" name="Footer Placeholder 4">
            <a:extLst>
              <a:ext uri="{FF2B5EF4-FFF2-40B4-BE49-F238E27FC236}">
                <a16:creationId xmlns:a16="http://schemas.microsoft.com/office/drawing/2014/main" id="{DCDACD77-331B-0188-4912-4B6397B351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A385E4-8BE4-70C9-170E-73A0083FA71B}"/>
              </a:ext>
            </a:extLst>
          </p:cNvPr>
          <p:cNvSpPr>
            <a:spLocks noGrp="1"/>
          </p:cNvSpPr>
          <p:nvPr>
            <p:ph type="sldNum" sz="quarter" idx="12"/>
          </p:nvPr>
        </p:nvSpPr>
        <p:spPr/>
        <p:txBody>
          <a:bodyPr/>
          <a:lstStyle/>
          <a:p>
            <a:fld id="{B7AAB963-7841-41D2-BC18-C904EE43F001}" type="slidenum">
              <a:rPr lang="en-US" smtClean="0"/>
              <a:t>‹#›</a:t>
            </a:fld>
            <a:endParaRPr lang="en-US"/>
          </a:p>
        </p:txBody>
      </p:sp>
    </p:spTree>
    <p:extLst>
      <p:ext uri="{BB962C8B-B14F-4D97-AF65-F5344CB8AC3E}">
        <p14:creationId xmlns:p14="http://schemas.microsoft.com/office/powerpoint/2010/main" val="3475699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E3BC9-9701-550E-3053-9149F0AC9D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765E77-1E09-DB80-E034-C24F010044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E53CDB-D0DC-7444-87D8-095506443C0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A0CE678-97B6-49E7-7E79-4A8778D3E719}"/>
              </a:ext>
            </a:extLst>
          </p:cNvPr>
          <p:cNvSpPr>
            <a:spLocks noGrp="1"/>
          </p:cNvSpPr>
          <p:nvPr>
            <p:ph type="dt" sz="half" idx="10"/>
          </p:nvPr>
        </p:nvSpPr>
        <p:spPr/>
        <p:txBody>
          <a:bodyPr/>
          <a:lstStyle/>
          <a:p>
            <a:fld id="{EA3160D9-5E55-4E0E-8F17-8F60C9D1B403}" type="datetimeFigureOut">
              <a:rPr lang="en-US" smtClean="0"/>
              <a:t>11/10/2024</a:t>
            </a:fld>
            <a:endParaRPr lang="en-US"/>
          </a:p>
        </p:txBody>
      </p:sp>
      <p:sp>
        <p:nvSpPr>
          <p:cNvPr id="6" name="Footer Placeholder 5">
            <a:extLst>
              <a:ext uri="{FF2B5EF4-FFF2-40B4-BE49-F238E27FC236}">
                <a16:creationId xmlns:a16="http://schemas.microsoft.com/office/drawing/2014/main" id="{D8867B08-BE23-A570-B2C6-252A9586C4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804814-051C-A59A-C239-250B7A356F9F}"/>
              </a:ext>
            </a:extLst>
          </p:cNvPr>
          <p:cNvSpPr>
            <a:spLocks noGrp="1"/>
          </p:cNvSpPr>
          <p:nvPr>
            <p:ph type="sldNum" sz="quarter" idx="12"/>
          </p:nvPr>
        </p:nvSpPr>
        <p:spPr/>
        <p:txBody>
          <a:bodyPr/>
          <a:lstStyle/>
          <a:p>
            <a:fld id="{B7AAB963-7841-41D2-BC18-C904EE43F001}" type="slidenum">
              <a:rPr lang="en-US" smtClean="0"/>
              <a:t>‹#›</a:t>
            </a:fld>
            <a:endParaRPr lang="en-US"/>
          </a:p>
        </p:txBody>
      </p:sp>
    </p:spTree>
    <p:extLst>
      <p:ext uri="{BB962C8B-B14F-4D97-AF65-F5344CB8AC3E}">
        <p14:creationId xmlns:p14="http://schemas.microsoft.com/office/powerpoint/2010/main" val="11243027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68F1C-E0B5-67CD-A964-E89CFB05ADA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E86407-8287-57CE-71E6-79B2859B3F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330E96-0D2C-0F9B-5A5C-9B4CF88870F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FA60F69-BDF6-CA18-6D52-6C85BDC333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C04DAB-5AFC-C307-8DC3-D3C9C8EA36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2004DC9-D2D2-2005-DFF7-C66FBFCCF8A4}"/>
              </a:ext>
            </a:extLst>
          </p:cNvPr>
          <p:cNvSpPr>
            <a:spLocks noGrp="1"/>
          </p:cNvSpPr>
          <p:nvPr>
            <p:ph type="dt" sz="half" idx="10"/>
          </p:nvPr>
        </p:nvSpPr>
        <p:spPr/>
        <p:txBody>
          <a:bodyPr/>
          <a:lstStyle/>
          <a:p>
            <a:fld id="{EA3160D9-5E55-4E0E-8F17-8F60C9D1B403}" type="datetimeFigureOut">
              <a:rPr lang="en-US" smtClean="0"/>
              <a:t>11/10/2024</a:t>
            </a:fld>
            <a:endParaRPr lang="en-US"/>
          </a:p>
        </p:txBody>
      </p:sp>
      <p:sp>
        <p:nvSpPr>
          <p:cNvPr id="8" name="Footer Placeholder 7">
            <a:extLst>
              <a:ext uri="{FF2B5EF4-FFF2-40B4-BE49-F238E27FC236}">
                <a16:creationId xmlns:a16="http://schemas.microsoft.com/office/drawing/2014/main" id="{93160218-7E7E-9332-DCA4-ADAA6497F9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3682D17-45A7-03C3-F705-BE13AEC87057}"/>
              </a:ext>
            </a:extLst>
          </p:cNvPr>
          <p:cNvSpPr>
            <a:spLocks noGrp="1"/>
          </p:cNvSpPr>
          <p:nvPr>
            <p:ph type="sldNum" sz="quarter" idx="12"/>
          </p:nvPr>
        </p:nvSpPr>
        <p:spPr/>
        <p:txBody>
          <a:bodyPr/>
          <a:lstStyle/>
          <a:p>
            <a:fld id="{B7AAB963-7841-41D2-BC18-C904EE43F001}" type="slidenum">
              <a:rPr lang="en-US" smtClean="0"/>
              <a:t>‹#›</a:t>
            </a:fld>
            <a:endParaRPr lang="en-US"/>
          </a:p>
        </p:txBody>
      </p:sp>
    </p:spTree>
    <p:extLst>
      <p:ext uri="{BB962C8B-B14F-4D97-AF65-F5344CB8AC3E}">
        <p14:creationId xmlns:p14="http://schemas.microsoft.com/office/powerpoint/2010/main" val="4129498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EEB90-E78E-3FC9-AC34-24AADC7599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56F1748-5E51-9679-9146-50C832E06264}"/>
              </a:ext>
            </a:extLst>
          </p:cNvPr>
          <p:cNvSpPr>
            <a:spLocks noGrp="1"/>
          </p:cNvSpPr>
          <p:nvPr>
            <p:ph type="dt" sz="half" idx="10"/>
          </p:nvPr>
        </p:nvSpPr>
        <p:spPr/>
        <p:txBody>
          <a:bodyPr/>
          <a:lstStyle/>
          <a:p>
            <a:fld id="{EA3160D9-5E55-4E0E-8F17-8F60C9D1B403}" type="datetimeFigureOut">
              <a:rPr lang="en-US" smtClean="0"/>
              <a:t>11/10/2024</a:t>
            </a:fld>
            <a:endParaRPr lang="en-US"/>
          </a:p>
        </p:txBody>
      </p:sp>
      <p:sp>
        <p:nvSpPr>
          <p:cNvPr id="4" name="Footer Placeholder 3">
            <a:extLst>
              <a:ext uri="{FF2B5EF4-FFF2-40B4-BE49-F238E27FC236}">
                <a16:creationId xmlns:a16="http://schemas.microsoft.com/office/drawing/2014/main" id="{CDC2AF70-B9C3-C5C5-7BAF-FB4CA1E5D3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111919-9FEF-D545-45AA-F1B63229CB12}"/>
              </a:ext>
            </a:extLst>
          </p:cNvPr>
          <p:cNvSpPr>
            <a:spLocks noGrp="1"/>
          </p:cNvSpPr>
          <p:nvPr>
            <p:ph type="sldNum" sz="quarter" idx="12"/>
          </p:nvPr>
        </p:nvSpPr>
        <p:spPr/>
        <p:txBody>
          <a:bodyPr/>
          <a:lstStyle/>
          <a:p>
            <a:fld id="{B7AAB963-7841-41D2-BC18-C904EE43F001}" type="slidenum">
              <a:rPr lang="en-US" smtClean="0"/>
              <a:t>‹#›</a:t>
            </a:fld>
            <a:endParaRPr lang="en-US"/>
          </a:p>
        </p:txBody>
      </p:sp>
    </p:spTree>
    <p:extLst>
      <p:ext uri="{BB962C8B-B14F-4D97-AF65-F5344CB8AC3E}">
        <p14:creationId xmlns:p14="http://schemas.microsoft.com/office/powerpoint/2010/main" val="3354716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D72233-4E39-6710-624E-B42E4B3368AF}"/>
              </a:ext>
            </a:extLst>
          </p:cNvPr>
          <p:cNvSpPr>
            <a:spLocks noGrp="1"/>
          </p:cNvSpPr>
          <p:nvPr>
            <p:ph type="dt" sz="half" idx="10"/>
          </p:nvPr>
        </p:nvSpPr>
        <p:spPr/>
        <p:txBody>
          <a:bodyPr/>
          <a:lstStyle/>
          <a:p>
            <a:fld id="{EA3160D9-5E55-4E0E-8F17-8F60C9D1B403}" type="datetimeFigureOut">
              <a:rPr lang="en-US" smtClean="0"/>
              <a:t>11/10/2024</a:t>
            </a:fld>
            <a:endParaRPr lang="en-US"/>
          </a:p>
        </p:txBody>
      </p:sp>
      <p:sp>
        <p:nvSpPr>
          <p:cNvPr id="3" name="Footer Placeholder 2">
            <a:extLst>
              <a:ext uri="{FF2B5EF4-FFF2-40B4-BE49-F238E27FC236}">
                <a16:creationId xmlns:a16="http://schemas.microsoft.com/office/drawing/2014/main" id="{D957CB0E-58A0-C785-CCB4-7B0F736A083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86F4271-7FC1-C313-010F-CF3F734A2696}"/>
              </a:ext>
            </a:extLst>
          </p:cNvPr>
          <p:cNvSpPr>
            <a:spLocks noGrp="1"/>
          </p:cNvSpPr>
          <p:nvPr>
            <p:ph type="sldNum" sz="quarter" idx="12"/>
          </p:nvPr>
        </p:nvSpPr>
        <p:spPr/>
        <p:txBody>
          <a:bodyPr/>
          <a:lstStyle/>
          <a:p>
            <a:fld id="{B7AAB963-7841-41D2-BC18-C904EE43F001}" type="slidenum">
              <a:rPr lang="en-US" smtClean="0"/>
              <a:t>‹#›</a:t>
            </a:fld>
            <a:endParaRPr lang="en-US"/>
          </a:p>
        </p:txBody>
      </p:sp>
    </p:spTree>
    <p:extLst>
      <p:ext uri="{BB962C8B-B14F-4D97-AF65-F5344CB8AC3E}">
        <p14:creationId xmlns:p14="http://schemas.microsoft.com/office/powerpoint/2010/main" val="160577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1C8D6-0E7D-C80F-6DC7-1FC4CFB813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4EAF4A-9C64-C1C7-8840-238720B02A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8417E5-F13D-9221-2F59-C58737EE83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FEE7D6-E9EB-48FD-1E19-D9D63380EB6C}"/>
              </a:ext>
            </a:extLst>
          </p:cNvPr>
          <p:cNvSpPr>
            <a:spLocks noGrp="1"/>
          </p:cNvSpPr>
          <p:nvPr>
            <p:ph type="dt" sz="half" idx="10"/>
          </p:nvPr>
        </p:nvSpPr>
        <p:spPr/>
        <p:txBody>
          <a:bodyPr/>
          <a:lstStyle/>
          <a:p>
            <a:fld id="{EA3160D9-5E55-4E0E-8F17-8F60C9D1B403}" type="datetimeFigureOut">
              <a:rPr lang="en-US" smtClean="0"/>
              <a:t>11/10/2024</a:t>
            </a:fld>
            <a:endParaRPr lang="en-US"/>
          </a:p>
        </p:txBody>
      </p:sp>
      <p:sp>
        <p:nvSpPr>
          <p:cNvPr id="6" name="Footer Placeholder 5">
            <a:extLst>
              <a:ext uri="{FF2B5EF4-FFF2-40B4-BE49-F238E27FC236}">
                <a16:creationId xmlns:a16="http://schemas.microsoft.com/office/drawing/2014/main" id="{8FBEFBF4-5006-4FD0-7536-6BFF3D3D47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3488DC-DD2A-77E6-7687-B056B4C69A01}"/>
              </a:ext>
            </a:extLst>
          </p:cNvPr>
          <p:cNvSpPr>
            <a:spLocks noGrp="1"/>
          </p:cNvSpPr>
          <p:nvPr>
            <p:ph type="sldNum" sz="quarter" idx="12"/>
          </p:nvPr>
        </p:nvSpPr>
        <p:spPr/>
        <p:txBody>
          <a:bodyPr/>
          <a:lstStyle/>
          <a:p>
            <a:fld id="{B7AAB963-7841-41D2-BC18-C904EE43F001}" type="slidenum">
              <a:rPr lang="en-US" smtClean="0"/>
              <a:t>‹#›</a:t>
            </a:fld>
            <a:endParaRPr lang="en-US"/>
          </a:p>
        </p:txBody>
      </p:sp>
    </p:spTree>
    <p:extLst>
      <p:ext uri="{BB962C8B-B14F-4D97-AF65-F5344CB8AC3E}">
        <p14:creationId xmlns:p14="http://schemas.microsoft.com/office/powerpoint/2010/main" val="28776315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70AF8-9F3D-727F-DC06-CC1456476E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BAE8B1-E42F-D833-AA29-4A6E6C6A22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6B2742-EC34-ADEC-DDCA-92C861AF21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5DE452-E7EB-DA95-9433-2EE8D3E30DD4}"/>
              </a:ext>
            </a:extLst>
          </p:cNvPr>
          <p:cNvSpPr>
            <a:spLocks noGrp="1"/>
          </p:cNvSpPr>
          <p:nvPr>
            <p:ph type="dt" sz="half" idx="10"/>
          </p:nvPr>
        </p:nvSpPr>
        <p:spPr/>
        <p:txBody>
          <a:bodyPr/>
          <a:lstStyle/>
          <a:p>
            <a:fld id="{EA3160D9-5E55-4E0E-8F17-8F60C9D1B403}" type="datetimeFigureOut">
              <a:rPr lang="en-US" smtClean="0"/>
              <a:t>11/10/2024</a:t>
            </a:fld>
            <a:endParaRPr lang="en-US"/>
          </a:p>
        </p:txBody>
      </p:sp>
      <p:sp>
        <p:nvSpPr>
          <p:cNvPr id="6" name="Footer Placeholder 5">
            <a:extLst>
              <a:ext uri="{FF2B5EF4-FFF2-40B4-BE49-F238E27FC236}">
                <a16:creationId xmlns:a16="http://schemas.microsoft.com/office/drawing/2014/main" id="{E4CC2C25-E142-5499-67B0-18A9C22518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F79909-AFDA-B74A-3C56-F2B4B0E31756}"/>
              </a:ext>
            </a:extLst>
          </p:cNvPr>
          <p:cNvSpPr>
            <a:spLocks noGrp="1"/>
          </p:cNvSpPr>
          <p:nvPr>
            <p:ph type="sldNum" sz="quarter" idx="12"/>
          </p:nvPr>
        </p:nvSpPr>
        <p:spPr/>
        <p:txBody>
          <a:bodyPr/>
          <a:lstStyle/>
          <a:p>
            <a:fld id="{B7AAB963-7841-41D2-BC18-C904EE43F001}" type="slidenum">
              <a:rPr lang="en-US" smtClean="0"/>
              <a:t>‹#›</a:t>
            </a:fld>
            <a:endParaRPr lang="en-US"/>
          </a:p>
        </p:txBody>
      </p:sp>
    </p:spTree>
    <p:extLst>
      <p:ext uri="{BB962C8B-B14F-4D97-AF65-F5344CB8AC3E}">
        <p14:creationId xmlns:p14="http://schemas.microsoft.com/office/powerpoint/2010/main" val="28740293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ABD35E-FDE0-787A-24DB-014372A7A3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CFCB96-791B-D0C0-79E3-C137C0C43E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7B12F1-AE16-E18F-D5FA-45267CBE29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3160D9-5E55-4E0E-8F17-8F60C9D1B403}" type="datetimeFigureOut">
              <a:rPr lang="en-US" smtClean="0"/>
              <a:t>11/10/2024</a:t>
            </a:fld>
            <a:endParaRPr lang="en-US"/>
          </a:p>
        </p:txBody>
      </p:sp>
      <p:sp>
        <p:nvSpPr>
          <p:cNvPr id="5" name="Footer Placeholder 4">
            <a:extLst>
              <a:ext uri="{FF2B5EF4-FFF2-40B4-BE49-F238E27FC236}">
                <a16:creationId xmlns:a16="http://schemas.microsoft.com/office/drawing/2014/main" id="{E68B8BB2-B864-ECB9-9FA9-2260F75590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9CFB72A-328F-D100-FAE3-AC3DA15B7E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AAB963-7841-41D2-BC18-C904EE43F001}" type="slidenum">
              <a:rPr lang="en-US" smtClean="0"/>
              <a:t>‹#›</a:t>
            </a:fld>
            <a:endParaRPr lang="en-US"/>
          </a:p>
        </p:txBody>
      </p:sp>
    </p:spTree>
    <p:extLst>
      <p:ext uri="{BB962C8B-B14F-4D97-AF65-F5344CB8AC3E}">
        <p14:creationId xmlns:p14="http://schemas.microsoft.com/office/powerpoint/2010/main" val="36583216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images.app.goo.gl/h3XCjtUWNRJtrt878"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images.app.goo.gl/GQDCuH74PiB5gxCZ8" TargetMode="Externa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hyperlink" Target="https://images.app.goo.gl/h3XCjtUWNRJtrt878"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images.app.goo.gl/YThLXi4JMSngFwfo8" TargetMode="Externa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hyperlink" Target="https://images.app.goo.gl/TLASYJin4RzxSZg19"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images.app.goo.gl/JC2qpBwMkQmnTnKw7" TargetMode="Externa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hyperlink" Target="https://images.app.goo.gl/qKvfxnAzuud2T7ya6"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5.gif"/><Relationship Id="rId2" Type="http://schemas.openxmlformats.org/officeDocument/2006/relationships/image" Target="../media/image34.png"/><Relationship Id="rId1" Type="http://schemas.openxmlformats.org/officeDocument/2006/relationships/slideLayout" Target="../slideLayouts/slideLayout2.xml"/><Relationship Id="rId5" Type="http://schemas.openxmlformats.org/officeDocument/2006/relationships/image" Target="../media/image37.gif"/><Relationship Id="rId4" Type="http://schemas.openxmlformats.org/officeDocument/2006/relationships/image" Target="../media/image36.gif"/></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hần Cứng Máy Tính Là Gì? Các Bộ Phận Của Phần Cứng Máy Tính">
            <a:extLst>
              <a:ext uri="{FF2B5EF4-FFF2-40B4-BE49-F238E27FC236}">
                <a16:creationId xmlns:a16="http://schemas.microsoft.com/office/drawing/2014/main" id="{1320BCD3-42FD-4444-8D54-502D04D23B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7960"/>
          </a:xfrm>
          <a:prstGeom prst="rect">
            <a:avLst/>
          </a:prstGeom>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8C48B017-C6E9-475F-C370-7DF0458BB8FC}"/>
              </a:ext>
            </a:extLst>
          </p:cNvPr>
          <p:cNvSpPr/>
          <p:nvPr/>
        </p:nvSpPr>
        <p:spPr>
          <a:xfrm>
            <a:off x="0" y="0"/>
            <a:ext cx="12582293" cy="685796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8402320 w 12192000"/>
              <a:gd name="connsiteY1" fmla="*/ 189992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644144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644144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463041"/>
              <a:gd name="connsiteY0" fmla="*/ 0 h 6858000"/>
              <a:gd name="connsiteX1" fmla="*/ 6441440 w 12463041"/>
              <a:gd name="connsiteY1" fmla="*/ 0 h 6858000"/>
              <a:gd name="connsiteX2" fmla="*/ 12192000 w 12463041"/>
              <a:gd name="connsiteY2" fmla="*/ 6858000 h 6858000"/>
              <a:gd name="connsiteX3" fmla="*/ 0 w 12463041"/>
              <a:gd name="connsiteY3" fmla="*/ 6858000 h 6858000"/>
              <a:gd name="connsiteX4" fmla="*/ 0 w 12463041"/>
              <a:gd name="connsiteY4" fmla="*/ 0 h 6858000"/>
              <a:gd name="connsiteX0" fmla="*/ 0 w 12440664"/>
              <a:gd name="connsiteY0" fmla="*/ 40640 h 6898640"/>
              <a:gd name="connsiteX1" fmla="*/ 5821680 w 12440664"/>
              <a:gd name="connsiteY1" fmla="*/ 0 h 6898640"/>
              <a:gd name="connsiteX2" fmla="*/ 12192000 w 12440664"/>
              <a:gd name="connsiteY2" fmla="*/ 6898640 h 6898640"/>
              <a:gd name="connsiteX3" fmla="*/ 0 w 12440664"/>
              <a:gd name="connsiteY3" fmla="*/ 6898640 h 6898640"/>
              <a:gd name="connsiteX4" fmla="*/ 0 w 12440664"/>
              <a:gd name="connsiteY4" fmla="*/ 40640 h 6898640"/>
              <a:gd name="connsiteX0" fmla="*/ 0 w 12440664"/>
              <a:gd name="connsiteY0" fmla="*/ 9979 h 6898640"/>
              <a:gd name="connsiteX1" fmla="*/ 5821680 w 12440664"/>
              <a:gd name="connsiteY1" fmla="*/ 0 h 6898640"/>
              <a:gd name="connsiteX2" fmla="*/ 12192000 w 12440664"/>
              <a:gd name="connsiteY2" fmla="*/ 6898640 h 6898640"/>
              <a:gd name="connsiteX3" fmla="*/ 0 w 12440664"/>
              <a:gd name="connsiteY3" fmla="*/ 6898640 h 6898640"/>
              <a:gd name="connsiteX4" fmla="*/ 0 w 12440664"/>
              <a:gd name="connsiteY4" fmla="*/ 9979 h 6898640"/>
              <a:gd name="connsiteX0" fmla="*/ 0 w 12582293"/>
              <a:gd name="connsiteY0" fmla="*/ 9979 h 6898640"/>
              <a:gd name="connsiteX1" fmla="*/ 5821680 w 12582293"/>
              <a:gd name="connsiteY1" fmla="*/ 0 h 6898640"/>
              <a:gd name="connsiteX2" fmla="*/ 12192000 w 12582293"/>
              <a:gd name="connsiteY2" fmla="*/ 6898640 h 6898640"/>
              <a:gd name="connsiteX3" fmla="*/ 0 w 12582293"/>
              <a:gd name="connsiteY3" fmla="*/ 6898640 h 6898640"/>
              <a:gd name="connsiteX4" fmla="*/ 0 w 12582293"/>
              <a:gd name="connsiteY4" fmla="*/ 9979 h 6898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82293" h="6898640">
                <a:moveTo>
                  <a:pt x="0" y="9979"/>
                </a:moveTo>
                <a:lnTo>
                  <a:pt x="5821680" y="0"/>
                </a:lnTo>
                <a:cubicBezTo>
                  <a:pt x="7464213" y="7914640"/>
                  <a:pt x="14268027" y="2622666"/>
                  <a:pt x="12192000" y="6898640"/>
                </a:cubicBezTo>
                <a:lnTo>
                  <a:pt x="0" y="6898640"/>
                </a:lnTo>
                <a:lnTo>
                  <a:pt x="0" y="9979"/>
                </a:lnTo>
                <a:close/>
              </a:path>
            </a:pathLst>
          </a:cu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471FE73-A44D-95B1-1C0A-F92379B74F2C}"/>
              </a:ext>
            </a:extLst>
          </p:cNvPr>
          <p:cNvSpPr txBox="1"/>
          <p:nvPr/>
        </p:nvSpPr>
        <p:spPr>
          <a:xfrm>
            <a:off x="351387" y="4359825"/>
            <a:ext cx="6004560" cy="584775"/>
          </a:xfrm>
          <a:prstGeom prst="rect">
            <a:avLst/>
          </a:prstGeom>
          <a:noFill/>
        </p:spPr>
        <p:txBody>
          <a:bodyPr wrap="square" rtlCol="0">
            <a:spAutoFit/>
          </a:bodyPr>
          <a:lstStyle/>
          <a:p>
            <a:pPr algn="ctr"/>
            <a:r>
              <a:rPr lang="en-US" sz="3200" b="1">
                <a:solidFill>
                  <a:schemeClr val="bg1"/>
                </a:solidFill>
                <a:latin typeface="Arial" panose="020B0604020202020204" pitchFamily="34" charset="0"/>
                <a:cs typeface="Arial" panose="020B0604020202020204" pitchFamily="34" charset="0"/>
              </a:rPr>
              <a:t>Nhóm 5 – Nhập môn CNTT</a:t>
            </a:r>
          </a:p>
        </p:txBody>
      </p:sp>
      <p:sp>
        <p:nvSpPr>
          <p:cNvPr id="8" name="TextBox 7">
            <a:extLst>
              <a:ext uri="{FF2B5EF4-FFF2-40B4-BE49-F238E27FC236}">
                <a16:creationId xmlns:a16="http://schemas.microsoft.com/office/drawing/2014/main" id="{2D9E8A2C-A2F0-FD75-E61B-E9CD07ED72EF}"/>
              </a:ext>
            </a:extLst>
          </p:cNvPr>
          <p:cNvSpPr txBox="1"/>
          <p:nvPr/>
        </p:nvSpPr>
        <p:spPr>
          <a:xfrm>
            <a:off x="-390293" y="2169466"/>
            <a:ext cx="7487920" cy="1446550"/>
          </a:xfrm>
          <a:prstGeom prst="rect">
            <a:avLst/>
          </a:prstGeom>
          <a:noFill/>
        </p:spPr>
        <p:txBody>
          <a:bodyPr wrap="square" rtlCol="0">
            <a:spAutoFit/>
          </a:bodyPr>
          <a:lstStyle/>
          <a:p>
            <a:pPr algn="ctr"/>
            <a:r>
              <a:rPr lang="en-US" sz="4400" b="1">
                <a:solidFill>
                  <a:schemeClr val="bg1"/>
                </a:solidFill>
                <a:latin typeface="Arial" panose="020B0604020202020204" pitchFamily="34" charset="0"/>
                <a:cs typeface="Arial" panose="020B0604020202020204" pitchFamily="34" charset="0"/>
              </a:rPr>
              <a:t>LỊCH SỬ PHẦN CỨNG</a:t>
            </a:r>
          </a:p>
          <a:p>
            <a:pPr algn="ctr"/>
            <a:r>
              <a:rPr lang="en-US" sz="4400" b="1">
                <a:solidFill>
                  <a:schemeClr val="bg1"/>
                </a:solidFill>
                <a:latin typeface="Arial" panose="020B0604020202020204" pitchFamily="34" charset="0"/>
                <a:cs typeface="Arial" panose="020B0604020202020204" pitchFamily="34" charset="0"/>
              </a:rPr>
              <a:t>(TRƯỚC 1900 – NAY)</a:t>
            </a:r>
          </a:p>
        </p:txBody>
      </p:sp>
    </p:spTree>
    <p:extLst>
      <p:ext uri="{BB962C8B-B14F-4D97-AF65-F5344CB8AC3E}">
        <p14:creationId xmlns:p14="http://schemas.microsoft.com/office/powerpoint/2010/main" val="3575620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750"/>
                                        <p:tgtEl>
                                          <p:spTgt spid="8"/>
                                        </p:tgtEl>
                                      </p:cBhvr>
                                    </p:animEffect>
                                    <p:anim calcmode="lin" valueType="num">
                                      <p:cBhvr>
                                        <p:cTn id="8" dur="750" fill="hold"/>
                                        <p:tgtEl>
                                          <p:spTgt spid="8"/>
                                        </p:tgtEl>
                                        <p:attrNameLst>
                                          <p:attrName>ppt_x</p:attrName>
                                        </p:attrNameLst>
                                      </p:cBhvr>
                                      <p:tavLst>
                                        <p:tav tm="0">
                                          <p:val>
                                            <p:strVal val="#ppt_x"/>
                                          </p:val>
                                        </p:tav>
                                        <p:tav tm="100000">
                                          <p:val>
                                            <p:strVal val="#ppt_x"/>
                                          </p:val>
                                        </p:tav>
                                      </p:tavLst>
                                    </p:anim>
                                    <p:anim calcmode="lin" valueType="num">
                                      <p:cBhvr>
                                        <p:cTn id="9" dur="75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5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750"/>
                                        <p:tgtEl>
                                          <p:spTgt spid="7"/>
                                        </p:tgtEl>
                                      </p:cBhvr>
                                    </p:animEffect>
                                    <p:anim calcmode="lin" valueType="num">
                                      <p:cBhvr>
                                        <p:cTn id="13" dur="750" fill="hold"/>
                                        <p:tgtEl>
                                          <p:spTgt spid="7"/>
                                        </p:tgtEl>
                                        <p:attrNameLst>
                                          <p:attrName>ppt_x</p:attrName>
                                        </p:attrNameLst>
                                      </p:cBhvr>
                                      <p:tavLst>
                                        <p:tav tm="0">
                                          <p:val>
                                            <p:strVal val="#ppt_x"/>
                                          </p:val>
                                        </p:tav>
                                        <p:tav tm="100000">
                                          <p:val>
                                            <p:strVal val="#ppt_x"/>
                                          </p:val>
                                        </p:tav>
                                      </p:tavLst>
                                    </p:anim>
                                    <p:anim calcmode="lin" valueType="num">
                                      <p:cBhvr>
                                        <p:cTn id="14" dur="75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F343848-AC03-424C-DD3D-1CFE228197F4}"/>
              </a:ext>
            </a:extLst>
          </p:cNvPr>
          <p:cNvSpPr txBox="1"/>
          <p:nvPr/>
        </p:nvSpPr>
        <p:spPr>
          <a:xfrm>
            <a:off x="-305866802" y="-15890875"/>
            <a:ext cx="457200000" cy="37420550"/>
          </a:xfrm>
          <a:custGeom>
            <a:avLst/>
            <a:gdLst/>
            <a:ahLst/>
            <a:cxnLst/>
            <a:rect l="l" t="t" r="r" b="b"/>
            <a:pathLst>
              <a:path w="12192001" h="6858000">
                <a:moveTo>
                  <a:pt x="5518897" y="3500185"/>
                </a:moveTo>
                <a:cubicBezTo>
                  <a:pt x="5507117" y="3500185"/>
                  <a:pt x="5497863" y="3503550"/>
                  <a:pt x="5491132" y="3510281"/>
                </a:cubicBezTo>
                <a:cubicBezTo>
                  <a:pt x="5484401" y="3517012"/>
                  <a:pt x="5481035" y="3526267"/>
                  <a:pt x="5481035" y="3538046"/>
                </a:cubicBezTo>
                <a:lnTo>
                  <a:pt x="5481035" y="3866183"/>
                </a:lnTo>
                <a:cubicBezTo>
                  <a:pt x="5481035" y="3877962"/>
                  <a:pt x="5484401" y="3887217"/>
                  <a:pt x="5491132" y="3893948"/>
                </a:cubicBezTo>
                <a:cubicBezTo>
                  <a:pt x="5497863" y="3900679"/>
                  <a:pt x="5507117" y="3904045"/>
                  <a:pt x="5518897" y="3904045"/>
                </a:cubicBezTo>
                <a:lnTo>
                  <a:pt x="6218079" y="3904045"/>
                </a:lnTo>
                <a:cubicBezTo>
                  <a:pt x="6229859" y="3904045"/>
                  <a:pt x="6239114" y="3900679"/>
                  <a:pt x="6245845" y="3893948"/>
                </a:cubicBezTo>
                <a:cubicBezTo>
                  <a:pt x="6252576" y="3887217"/>
                  <a:pt x="6255941" y="3877962"/>
                  <a:pt x="6255941" y="3866183"/>
                </a:cubicBezTo>
                <a:lnTo>
                  <a:pt x="6255941" y="3538046"/>
                </a:lnTo>
                <a:cubicBezTo>
                  <a:pt x="6255941" y="3526267"/>
                  <a:pt x="6252576" y="3517012"/>
                  <a:pt x="6245845" y="3510281"/>
                </a:cubicBezTo>
                <a:cubicBezTo>
                  <a:pt x="6239114" y="3503550"/>
                  <a:pt x="6229859" y="3500185"/>
                  <a:pt x="6218079" y="3500185"/>
                </a:cubicBezTo>
                <a:close/>
                <a:moveTo>
                  <a:pt x="2031604" y="3038270"/>
                </a:moveTo>
                <a:cubicBezTo>
                  <a:pt x="2050115" y="3038270"/>
                  <a:pt x="2065259" y="3045842"/>
                  <a:pt x="2077038" y="3060987"/>
                </a:cubicBezTo>
                <a:cubicBezTo>
                  <a:pt x="2088818" y="3076132"/>
                  <a:pt x="2094707" y="3095483"/>
                  <a:pt x="2094707" y="3119042"/>
                </a:cubicBezTo>
                <a:lnTo>
                  <a:pt x="2094707" y="3361358"/>
                </a:lnTo>
                <a:cubicBezTo>
                  <a:pt x="2094707" y="3384916"/>
                  <a:pt x="2088818" y="3404268"/>
                  <a:pt x="2077038" y="3419413"/>
                </a:cubicBezTo>
                <a:cubicBezTo>
                  <a:pt x="2065259" y="3434557"/>
                  <a:pt x="2050115" y="3442130"/>
                  <a:pt x="2031604" y="3442130"/>
                </a:cubicBezTo>
                <a:cubicBezTo>
                  <a:pt x="2013094" y="3442130"/>
                  <a:pt x="1998370" y="3434557"/>
                  <a:pt x="1987432" y="3419413"/>
                </a:cubicBezTo>
                <a:cubicBezTo>
                  <a:pt x="1976494" y="3404268"/>
                  <a:pt x="1971025" y="3384916"/>
                  <a:pt x="1971025" y="3361358"/>
                </a:cubicBezTo>
                <a:lnTo>
                  <a:pt x="1971025" y="3119042"/>
                </a:lnTo>
                <a:cubicBezTo>
                  <a:pt x="1971025" y="3095483"/>
                  <a:pt x="1976494" y="3076132"/>
                  <a:pt x="1987432" y="3060987"/>
                </a:cubicBezTo>
                <a:cubicBezTo>
                  <a:pt x="1998370" y="3045842"/>
                  <a:pt x="2013094" y="3038270"/>
                  <a:pt x="2031604" y="3038270"/>
                </a:cubicBezTo>
                <a:close/>
                <a:moveTo>
                  <a:pt x="10880900" y="3030697"/>
                </a:moveTo>
                <a:cubicBezTo>
                  <a:pt x="10901093" y="3030697"/>
                  <a:pt x="10917079" y="3041215"/>
                  <a:pt x="10928858" y="3062249"/>
                </a:cubicBezTo>
                <a:cubicBezTo>
                  <a:pt x="10940638" y="3083283"/>
                  <a:pt x="10946527" y="3111469"/>
                  <a:pt x="10946527" y="3146807"/>
                </a:cubicBezTo>
                <a:lnTo>
                  <a:pt x="10946527" y="3929286"/>
                </a:lnTo>
                <a:cubicBezTo>
                  <a:pt x="10946527" y="3964624"/>
                  <a:pt x="10940638" y="3992810"/>
                  <a:pt x="10928858" y="4013844"/>
                </a:cubicBezTo>
                <a:cubicBezTo>
                  <a:pt x="10917079" y="4034878"/>
                  <a:pt x="10901093" y="4045396"/>
                  <a:pt x="10880900" y="4045396"/>
                </a:cubicBezTo>
                <a:cubicBezTo>
                  <a:pt x="10862390" y="4045396"/>
                  <a:pt x="10847245" y="4034878"/>
                  <a:pt x="10835466" y="4013844"/>
                </a:cubicBezTo>
                <a:cubicBezTo>
                  <a:pt x="10823687" y="3992810"/>
                  <a:pt x="10817797" y="3964624"/>
                  <a:pt x="10817797" y="3929286"/>
                </a:cubicBezTo>
                <a:lnTo>
                  <a:pt x="10817797" y="3146807"/>
                </a:lnTo>
                <a:cubicBezTo>
                  <a:pt x="10817797" y="3111469"/>
                  <a:pt x="10823687" y="3083283"/>
                  <a:pt x="10835466" y="3062249"/>
                </a:cubicBezTo>
                <a:cubicBezTo>
                  <a:pt x="10847245" y="3041215"/>
                  <a:pt x="10862389" y="3030697"/>
                  <a:pt x="10880900" y="3030697"/>
                </a:cubicBezTo>
                <a:close/>
                <a:moveTo>
                  <a:pt x="9718850" y="3030697"/>
                </a:moveTo>
                <a:cubicBezTo>
                  <a:pt x="9739043" y="3030697"/>
                  <a:pt x="9755029" y="3041215"/>
                  <a:pt x="9766808" y="3062249"/>
                </a:cubicBezTo>
                <a:cubicBezTo>
                  <a:pt x="9778588" y="3083283"/>
                  <a:pt x="9784477" y="3111469"/>
                  <a:pt x="9784477" y="3146807"/>
                </a:cubicBezTo>
                <a:lnTo>
                  <a:pt x="9784477" y="3929286"/>
                </a:lnTo>
                <a:cubicBezTo>
                  <a:pt x="9784477" y="3964624"/>
                  <a:pt x="9778588" y="3992810"/>
                  <a:pt x="9766808" y="4013844"/>
                </a:cubicBezTo>
                <a:cubicBezTo>
                  <a:pt x="9755029" y="4034878"/>
                  <a:pt x="9739043" y="4045396"/>
                  <a:pt x="9718850" y="4045396"/>
                </a:cubicBezTo>
                <a:cubicBezTo>
                  <a:pt x="9700340" y="4045396"/>
                  <a:pt x="9685195" y="4034878"/>
                  <a:pt x="9673416" y="4013844"/>
                </a:cubicBezTo>
                <a:cubicBezTo>
                  <a:pt x="9661637" y="3992810"/>
                  <a:pt x="9655747" y="3964624"/>
                  <a:pt x="9655747" y="3929286"/>
                </a:cubicBezTo>
                <a:lnTo>
                  <a:pt x="9655747" y="3146807"/>
                </a:lnTo>
                <a:cubicBezTo>
                  <a:pt x="9655747" y="3111469"/>
                  <a:pt x="9661637" y="3083283"/>
                  <a:pt x="9673416" y="3062249"/>
                </a:cubicBezTo>
                <a:cubicBezTo>
                  <a:pt x="9685195" y="3041215"/>
                  <a:pt x="9700340" y="3030697"/>
                  <a:pt x="9718850" y="3030697"/>
                </a:cubicBezTo>
                <a:close/>
                <a:moveTo>
                  <a:pt x="8556800" y="3030697"/>
                </a:moveTo>
                <a:cubicBezTo>
                  <a:pt x="8576993" y="3030697"/>
                  <a:pt x="8592979" y="3041215"/>
                  <a:pt x="8604758" y="3062249"/>
                </a:cubicBezTo>
                <a:cubicBezTo>
                  <a:pt x="8616538" y="3083283"/>
                  <a:pt x="8622428" y="3111469"/>
                  <a:pt x="8622428" y="3146807"/>
                </a:cubicBezTo>
                <a:lnTo>
                  <a:pt x="8622428" y="3929286"/>
                </a:lnTo>
                <a:cubicBezTo>
                  <a:pt x="8622428" y="3964624"/>
                  <a:pt x="8616538" y="3992810"/>
                  <a:pt x="8604758" y="4013844"/>
                </a:cubicBezTo>
                <a:cubicBezTo>
                  <a:pt x="8592979" y="4034878"/>
                  <a:pt x="8576993" y="4045396"/>
                  <a:pt x="8556800" y="4045396"/>
                </a:cubicBezTo>
                <a:cubicBezTo>
                  <a:pt x="8538290" y="4045396"/>
                  <a:pt x="8523145" y="4034878"/>
                  <a:pt x="8511366" y="4013844"/>
                </a:cubicBezTo>
                <a:cubicBezTo>
                  <a:pt x="8499587" y="3992810"/>
                  <a:pt x="8493697" y="3964624"/>
                  <a:pt x="8493697" y="3929286"/>
                </a:cubicBezTo>
                <a:lnTo>
                  <a:pt x="8493697" y="3146807"/>
                </a:lnTo>
                <a:cubicBezTo>
                  <a:pt x="8493697" y="3111469"/>
                  <a:pt x="8499587" y="3083283"/>
                  <a:pt x="8511366" y="3062249"/>
                </a:cubicBezTo>
                <a:cubicBezTo>
                  <a:pt x="8523145" y="3041215"/>
                  <a:pt x="8538290" y="3030697"/>
                  <a:pt x="8556800" y="3030697"/>
                </a:cubicBezTo>
                <a:close/>
                <a:moveTo>
                  <a:pt x="4356275" y="3030697"/>
                </a:moveTo>
                <a:cubicBezTo>
                  <a:pt x="4376469" y="3030697"/>
                  <a:pt x="4392455" y="3041215"/>
                  <a:pt x="4404234" y="3062249"/>
                </a:cubicBezTo>
                <a:cubicBezTo>
                  <a:pt x="4416013" y="3083283"/>
                  <a:pt x="4421903" y="3111469"/>
                  <a:pt x="4421903" y="3146807"/>
                </a:cubicBezTo>
                <a:lnTo>
                  <a:pt x="4421903" y="3929286"/>
                </a:lnTo>
                <a:cubicBezTo>
                  <a:pt x="4421903" y="3964624"/>
                  <a:pt x="4416013" y="3992810"/>
                  <a:pt x="4404234" y="4013844"/>
                </a:cubicBezTo>
                <a:cubicBezTo>
                  <a:pt x="4392455" y="4034878"/>
                  <a:pt x="4376469" y="4045396"/>
                  <a:pt x="4356275" y="4045396"/>
                </a:cubicBezTo>
                <a:cubicBezTo>
                  <a:pt x="4337765" y="4045396"/>
                  <a:pt x="4322621" y="4034878"/>
                  <a:pt x="4310841" y="4013844"/>
                </a:cubicBezTo>
                <a:cubicBezTo>
                  <a:pt x="4299062" y="3992810"/>
                  <a:pt x="4293173" y="3964624"/>
                  <a:pt x="4293173" y="3929286"/>
                </a:cubicBezTo>
                <a:lnTo>
                  <a:pt x="4293173" y="3146807"/>
                </a:lnTo>
                <a:cubicBezTo>
                  <a:pt x="4293173" y="3111469"/>
                  <a:pt x="4299062" y="3083283"/>
                  <a:pt x="4310841" y="3062249"/>
                </a:cubicBezTo>
                <a:cubicBezTo>
                  <a:pt x="4322621" y="3041215"/>
                  <a:pt x="4337765" y="3030697"/>
                  <a:pt x="4356275" y="3030697"/>
                </a:cubicBezTo>
                <a:close/>
                <a:moveTo>
                  <a:pt x="3194226" y="3030697"/>
                </a:moveTo>
                <a:cubicBezTo>
                  <a:pt x="3214419" y="3030697"/>
                  <a:pt x="3230405" y="3041215"/>
                  <a:pt x="3242184" y="3062249"/>
                </a:cubicBezTo>
                <a:cubicBezTo>
                  <a:pt x="3253963" y="3083283"/>
                  <a:pt x="3259853" y="3111469"/>
                  <a:pt x="3259853" y="3146807"/>
                </a:cubicBezTo>
                <a:lnTo>
                  <a:pt x="3259853" y="3929286"/>
                </a:lnTo>
                <a:cubicBezTo>
                  <a:pt x="3259853" y="3964624"/>
                  <a:pt x="3253963" y="3992810"/>
                  <a:pt x="3242184" y="4013844"/>
                </a:cubicBezTo>
                <a:cubicBezTo>
                  <a:pt x="3230405" y="4034878"/>
                  <a:pt x="3214419" y="4045396"/>
                  <a:pt x="3194226" y="4045396"/>
                </a:cubicBezTo>
                <a:cubicBezTo>
                  <a:pt x="3175715" y="4045396"/>
                  <a:pt x="3160571" y="4034878"/>
                  <a:pt x="3148792" y="4013844"/>
                </a:cubicBezTo>
                <a:cubicBezTo>
                  <a:pt x="3137012" y="3992810"/>
                  <a:pt x="3131123" y="3964624"/>
                  <a:pt x="3131123" y="3929286"/>
                </a:cubicBezTo>
                <a:lnTo>
                  <a:pt x="3131123" y="3146807"/>
                </a:lnTo>
                <a:cubicBezTo>
                  <a:pt x="3131123" y="3111469"/>
                  <a:pt x="3137012" y="3083283"/>
                  <a:pt x="3148792" y="3062249"/>
                </a:cubicBezTo>
                <a:cubicBezTo>
                  <a:pt x="3160571" y="3041215"/>
                  <a:pt x="3175715" y="3030697"/>
                  <a:pt x="3194226" y="3030697"/>
                </a:cubicBezTo>
                <a:close/>
                <a:moveTo>
                  <a:pt x="957994" y="2654603"/>
                </a:moveTo>
                <a:cubicBezTo>
                  <a:pt x="942849" y="2654603"/>
                  <a:pt x="927704" y="2657127"/>
                  <a:pt x="912560" y="2662175"/>
                </a:cubicBezTo>
                <a:lnTo>
                  <a:pt x="771209" y="2712658"/>
                </a:lnTo>
                <a:cubicBezTo>
                  <a:pt x="751016" y="2719389"/>
                  <a:pt x="740919" y="2733692"/>
                  <a:pt x="740919" y="2755568"/>
                </a:cubicBezTo>
                <a:lnTo>
                  <a:pt x="740919" y="3048366"/>
                </a:lnTo>
                <a:cubicBezTo>
                  <a:pt x="740919" y="3060146"/>
                  <a:pt x="744285" y="3069401"/>
                  <a:pt x="751016" y="3076132"/>
                </a:cubicBezTo>
                <a:cubicBezTo>
                  <a:pt x="757746" y="3082863"/>
                  <a:pt x="767002" y="3086228"/>
                  <a:pt x="778781" y="3086228"/>
                </a:cubicBezTo>
                <a:lnTo>
                  <a:pt x="920132" y="3086228"/>
                </a:lnTo>
                <a:cubicBezTo>
                  <a:pt x="930228" y="3086228"/>
                  <a:pt x="935277" y="3091276"/>
                  <a:pt x="935277" y="3101373"/>
                </a:cubicBezTo>
                <a:lnTo>
                  <a:pt x="935277" y="4383628"/>
                </a:lnTo>
                <a:cubicBezTo>
                  <a:pt x="935277" y="4395408"/>
                  <a:pt x="938642" y="4404663"/>
                  <a:pt x="945373" y="4411394"/>
                </a:cubicBezTo>
                <a:cubicBezTo>
                  <a:pt x="952104" y="4418125"/>
                  <a:pt x="961359" y="4421490"/>
                  <a:pt x="973138" y="4421490"/>
                </a:cubicBezTo>
                <a:lnTo>
                  <a:pt x="1371950" y="4421490"/>
                </a:lnTo>
                <a:cubicBezTo>
                  <a:pt x="1383730" y="4421490"/>
                  <a:pt x="1392985" y="4418125"/>
                  <a:pt x="1399716" y="4411394"/>
                </a:cubicBezTo>
                <a:cubicBezTo>
                  <a:pt x="1406447" y="4404663"/>
                  <a:pt x="1409812" y="4395408"/>
                  <a:pt x="1409812" y="4383628"/>
                </a:cubicBezTo>
                <a:lnTo>
                  <a:pt x="1409812" y="2692465"/>
                </a:lnTo>
                <a:cubicBezTo>
                  <a:pt x="1409812" y="2680685"/>
                  <a:pt x="1406447" y="2671430"/>
                  <a:pt x="1399716" y="2664699"/>
                </a:cubicBezTo>
                <a:cubicBezTo>
                  <a:pt x="1392985" y="2657968"/>
                  <a:pt x="1383730" y="2654603"/>
                  <a:pt x="1371950" y="2654603"/>
                </a:cubicBezTo>
                <a:close/>
                <a:moveTo>
                  <a:pt x="7412991" y="2634410"/>
                </a:moveTo>
                <a:cubicBezTo>
                  <a:pt x="7306977" y="2634410"/>
                  <a:pt x="7211902" y="2654182"/>
                  <a:pt x="7127764" y="2693727"/>
                </a:cubicBezTo>
                <a:cubicBezTo>
                  <a:pt x="7043627" y="2733271"/>
                  <a:pt x="6976738" y="2788802"/>
                  <a:pt x="6927096" y="2860319"/>
                </a:cubicBezTo>
                <a:cubicBezTo>
                  <a:pt x="6877456" y="2931836"/>
                  <a:pt x="6849270" y="3014711"/>
                  <a:pt x="6842539" y="3108945"/>
                </a:cubicBezTo>
                <a:lnTo>
                  <a:pt x="6842539" y="3235152"/>
                </a:lnTo>
                <a:cubicBezTo>
                  <a:pt x="6842539" y="3246931"/>
                  <a:pt x="6845904" y="3256186"/>
                  <a:pt x="6852635" y="3262917"/>
                </a:cubicBezTo>
                <a:cubicBezTo>
                  <a:pt x="6859366" y="3269648"/>
                  <a:pt x="6868621" y="3273013"/>
                  <a:pt x="6880400" y="3273013"/>
                </a:cubicBezTo>
                <a:lnTo>
                  <a:pt x="7284261" y="3273013"/>
                </a:lnTo>
                <a:cubicBezTo>
                  <a:pt x="7296040" y="3273013"/>
                  <a:pt x="7305295" y="3269648"/>
                  <a:pt x="7312026" y="3262917"/>
                </a:cubicBezTo>
                <a:cubicBezTo>
                  <a:pt x="7318757" y="3256186"/>
                  <a:pt x="7322122" y="3246931"/>
                  <a:pt x="7322122" y="3235152"/>
                </a:cubicBezTo>
                <a:lnTo>
                  <a:pt x="7322122" y="3129138"/>
                </a:lnTo>
                <a:cubicBezTo>
                  <a:pt x="7322122" y="3102214"/>
                  <a:pt x="7328432" y="3080759"/>
                  <a:pt x="7341053" y="3064773"/>
                </a:cubicBezTo>
                <a:cubicBezTo>
                  <a:pt x="7353674" y="3048787"/>
                  <a:pt x="7370080" y="3040794"/>
                  <a:pt x="7390273" y="3040794"/>
                </a:cubicBezTo>
                <a:cubicBezTo>
                  <a:pt x="7434025" y="3040794"/>
                  <a:pt x="7455901" y="3076132"/>
                  <a:pt x="7455901" y="3146807"/>
                </a:cubicBezTo>
                <a:cubicBezTo>
                  <a:pt x="7455901" y="3234310"/>
                  <a:pt x="7416356" y="3335275"/>
                  <a:pt x="7337267" y="3449702"/>
                </a:cubicBezTo>
                <a:cubicBezTo>
                  <a:pt x="7301929" y="3501867"/>
                  <a:pt x="7261964" y="3554033"/>
                  <a:pt x="7217371" y="3606198"/>
                </a:cubicBezTo>
                <a:cubicBezTo>
                  <a:pt x="7172779" y="3658363"/>
                  <a:pt x="7108413" y="3730721"/>
                  <a:pt x="7024275" y="3823273"/>
                </a:cubicBezTo>
                <a:lnTo>
                  <a:pt x="6870304" y="3994913"/>
                </a:lnTo>
                <a:cubicBezTo>
                  <a:pt x="6858524" y="4008375"/>
                  <a:pt x="6852635" y="4024361"/>
                  <a:pt x="6852635" y="4042871"/>
                </a:cubicBezTo>
                <a:lnTo>
                  <a:pt x="6852635" y="4383628"/>
                </a:lnTo>
                <a:cubicBezTo>
                  <a:pt x="6852635" y="4395408"/>
                  <a:pt x="6856001" y="4404663"/>
                  <a:pt x="6862732" y="4411394"/>
                </a:cubicBezTo>
                <a:cubicBezTo>
                  <a:pt x="6869463" y="4418125"/>
                  <a:pt x="6878717" y="4421490"/>
                  <a:pt x="6890497" y="4421490"/>
                </a:cubicBezTo>
                <a:lnTo>
                  <a:pt x="7912768" y="4421490"/>
                </a:lnTo>
                <a:cubicBezTo>
                  <a:pt x="7924547" y="4421490"/>
                  <a:pt x="7933802" y="4418125"/>
                  <a:pt x="7940533" y="4411394"/>
                </a:cubicBezTo>
                <a:cubicBezTo>
                  <a:pt x="7947264" y="4404663"/>
                  <a:pt x="7950629" y="4395408"/>
                  <a:pt x="7950629" y="4383628"/>
                </a:cubicBezTo>
                <a:lnTo>
                  <a:pt x="7950629" y="4052968"/>
                </a:lnTo>
                <a:cubicBezTo>
                  <a:pt x="7950629" y="4041189"/>
                  <a:pt x="7947264" y="4031934"/>
                  <a:pt x="7940533" y="4025203"/>
                </a:cubicBezTo>
                <a:cubicBezTo>
                  <a:pt x="7933802" y="4018471"/>
                  <a:pt x="7924547" y="4015106"/>
                  <a:pt x="7912768" y="4015106"/>
                </a:cubicBezTo>
                <a:lnTo>
                  <a:pt x="7445804" y="4015106"/>
                </a:lnTo>
                <a:cubicBezTo>
                  <a:pt x="7439073" y="4015106"/>
                  <a:pt x="7434867" y="4013423"/>
                  <a:pt x="7433184" y="4010058"/>
                </a:cubicBezTo>
                <a:cubicBezTo>
                  <a:pt x="7431501" y="4006692"/>
                  <a:pt x="7433184" y="4002485"/>
                  <a:pt x="7438232" y="3997437"/>
                </a:cubicBezTo>
                <a:lnTo>
                  <a:pt x="7496287" y="3936858"/>
                </a:lnTo>
                <a:cubicBezTo>
                  <a:pt x="7508066" y="3923396"/>
                  <a:pt x="7544245" y="3884272"/>
                  <a:pt x="7604824" y="3819486"/>
                </a:cubicBezTo>
                <a:cubicBezTo>
                  <a:pt x="7665403" y="3754701"/>
                  <a:pt x="7717569" y="3692859"/>
                  <a:pt x="7761320" y="3633963"/>
                </a:cubicBezTo>
                <a:cubicBezTo>
                  <a:pt x="7823582" y="3551508"/>
                  <a:pt x="7868174" y="3473681"/>
                  <a:pt x="7895098" y="3400482"/>
                </a:cubicBezTo>
                <a:cubicBezTo>
                  <a:pt x="7922023" y="3327282"/>
                  <a:pt x="7935485" y="3243565"/>
                  <a:pt x="7935485" y="3149331"/>
                </a:cubicBezTo>
                <a:cubicBezTo>
                  <a:pt x="7935485" y="3048366"/>
                  <a:pt x="7913609" y="2958760"/>
                  <a:pt x="7869858" y="2880512"/>
                </a:cubicBezTo>
                <a:cubicBezTo>
                  <a:pt x="7826106" y="2802264"/>
                  <a:pt x="7764685" y="2741685"/>
                  <a:pt x="7685596" y="2698775"/>
                </a:cubicBezTo>
                <a:cubicBezTo>
                  <a:pt x="7606507" y="2655865"/>
                  <a:pt x="7515638" y="2634410"/>
                  <a:pt x="7412991" y="2634410"/>
                </a:cubicBezTo>
                <a:close/>
                <a:moveTo>
                  <a:pt x="2029080" y="2634410"/>
                </a:moveTo>
                <a:cubicBezTo>
                  <a:pt x="1864170" y="2634410"/>
                  <a:pt x="1732916" y="2674375"/>
                  <a:pt x="1635317" y="2754306"/>
                </a:cubicBezTo>
                <a:cubicBezTo>
                  <a:pt x="1537717" y="2834237"/>
                  <a:pt x="1488917" y="2944877"/>
                  <a:pt x="1488917" y="3086228"/>
                </a:cubicBezTo>
                <a:lnTo>
                  <a:pt x="1488917" y="3310875"/>
                </a:lnTo>
                <a:cubicBezTo>
                  <a:pt x="1488917" y="3453909"/>
                  <a:pt x="1523835" y="3567074"/>
                  <a:pt x="1593669" y="3650370"/>
                </a:cubicBezTo>
                <a:cubicBezTo>
                  <a:pt x="1663502" y="3733666"/>
                  <a:pt x="1758157" y="3775314"/>
                  <a:pt x="1877632" y="3775314"/>
                </a:cubicBezTo>
                <a:cubicBezTo>
                  <a:pt x="1951674" y="3775314"/>
                  <a:pt x="2018142" y="3750914"/>
                  <a:pt x="2077038" y="3702115"/>
                </a:cubicBezTo>
                <a:cubicBezTo>
                  <a:pt x="2082087" y="3698749"/>
                  <a:pt x="2086293" y="3697908"/>
                  <a:pt x="2089659" y="3699590"/>
                </a:cubicBezTo>
                <a:cubicBezTo>
                  <a:pt x="2093024" y="3701273"/>
                  <a:pt x="2094707" y="3705480"/>
                  <a:pt x="2094707" y="3712211"/>
                </a:cubicBezTo>
                <a:lnTo>
                  <a:pt x="2094707" y="3944431"/>
                </a:lnTo>
                <a:cubicBezTo>
                  <a:pt x="2094707" y="3967989"/>
                  <a:pt x="2089238" y="3987341"/>
                  <a:pt x="2078300" y="4002485"/>
                </a:cubicBezTo>
                <a:cubicBezTo>
                  <a:pt x="2067363" y="4017630"/>
                  <a:pt x="2053480" y="4025203"/>
                  <a:pt x="2036652" y="4025203"/>
                </a:cubicBezTo>
                <a:cubicBezTo>
                  <a:pt x="2024873" y="4025203"/>
                  <a:pt x="2013515" y="4017630"/>
                  <a:pt x="2002577" y="4002485"/>
                </a:cubicBezTo>
                <a:cubicBezTo>
                  <a:pt x="1991639" y="3987341"/>
                  <a:pt x="1986170" y="3967989"/>
                  <a:pt x="1986170" y="3944431"/>
                </a:cubicBezTo>
                <a:lnTo>
                  <a:pt x="1986170" y="3878803"/>
                </a:lnTo>
                <a:cubicBezTo>
                  <a:pt x="1986170" y="3867024"/>
                  <a:pt x="1982804" y="3857769"/>
                  <a:pt x="1976073" y="3851038"/>
                </a:cubicBezTo>
                <a:cubicBezTo>
                  <a:pt x="1969342" y="3844307"/>
                  <a:pt x="1960087" y="3840941"/>
                  <a:pt x="1948308" y="3840941"/>
                </a:cubicBezTo>
                <a:lnTo>
                  <a:pt x="1549496" y="3840941"/>
                </a:lnTo>
                <a:cubicBezTo>
                  <a:pt x="1537717" y="3840941"/>
                  <a:pt x="1528462" y="3844307"/>
                  <a:pt x="1521731" y="3851038"/>
                </a:cubicBezTo>
                <a:cubicBezTo>
                  <a:pt x="1515000" y="3857769"/>
                  <a:pt x="1511635" y="3867024"/>
                  <a:pt x="1511635" y="3878803"/>
                </a:cubicBezTo>
                <a:lnTo>
                  <a:pt x="1511635" y="3977244"/>
                </a:lnTo>
                <a:cubicBezTo>
                  <a:pt x="1511635" y="4118595"/>
                  <a:pt x="1560014" y="4231339"/>
                  <a:pt x="1656772" y="4315477"/>
                </a:cubicBezTo>
                <a:cubicBezTo>
                  <a:pt x="1753530" y="4399614"/>
                  <a:pt x="1880157" y="4441683"/>
                  <a:pt x="2036652" y="4441683"/>
                </a:cubicBezTo>
                <a:cubicBezTo>
                  <a:pt x="2198197" y="4441683"/>
                  <a:pt x="2328189" y="4400035"/>
                  <a:pt x="2426630" y="4316739"/>
                </a:cubicBezTo>
                <a:cubicBezTo>
                  <a:pt x="2525070" y="4233443"/>
                  <a:pt x="2573450" y="4120278"/>
                  <a:pt x="2571767" y="3977244"/>
                </a:cubicBezTo>
                <a:lnTo>
                  <a:pt x="2566719" y="3169524"/>
                </a:lnTo>
                <a:cubicBezTo>
                  <a:pt x="2566719" y="3142600"/>
                  <a:pt x="2565036" y="3108945"/>
                  <a:pt x="2561671" y="3068559"/>
                </a:cubicBezTo>
                <a:cubicBezTo>
                  <a:pt x="2549891" y="2923843"/>
                  <a:pt x="2496464" y="2815306"/>
                  <a:pt x="2401388" y="2742947"/>
                </a:cubicBezTo>
                <a:cubicBezTo>
                  <a:pt x="2306313" y="2670589"/>
                  <a:pt x="2182210" y="2634410"/>
                  <a:pt x="2029080" y="2634410"/>
                </a:cubicBezTo>
                <a:close/>
                <a:moveTo>
                  <a:pt x="10880900" y="2624313"/>
                </a:moveTo>
                <a:cubicBezTo>
                  <a:pt x="10774886" y="2624313"/>
                  <a:pt x="10681073" y="2647030"/>
                  <a:pt x="10599460" y="2692465"/>
                </a:cubicBezTo>
                <a:cubicBezTo>
                  <a:pt x="10517847" y="2737899"/>
                  <a:pt x="10454743" y="2802264"/>
                  <a:pt x="10410150" y="2885560"/>
                </a:cubicBezTo>
                <a:cubicBezTo>
                  <a:pt x="10365558" y="2968856"/>
                  <a:pt x="10343262" y="3065194"/>
                  <a:pt x="10343262" y="3174572"/>
                </a:cubicBezTo>
                <a:lnTo>
                  <a:pt x="10343262" y="3901521"/>
                </a:lnTo>
                <a:cubicBezTo>
                  <a:pt x="10343262" y="4010899"/>
                  <a:pt x="10365558" y="4107237"/>
                  <a:pt x="10410150" y="4190533"/>
                </a:cubicBezTo>
                <a:cubicBezTo>
                  <a:pt x="10454744" y="4273829"/>
                  <a:pt x="10517846" y="4338194"/>
                  <a:pt x="10599460" y="4383628"/>
                </a:cubicBezTo>
                <a:cubicBezTo>
                  <a:pt x="10681073" y="4429063"/>
                  <a:pt x="10774886" y="4451780"/>
                  <a:pt x="10880900" y="4451780"/>
                </a:cubicBezTo>
                <a:cubicBezTo>
                  <a:pt x="10988597" y="4451780"/>
                  <a:pt x="11083250" y="4429063"/>
                  <a:pt x="11164864" y="4383628"/>
                </a:cubicBezTo>
                <a:cubicBezTo>
                  <a:pt x="11246477" y="4338194"/>
                  <a:pt x="11309580" y="4273829"/>
                  <a:pt x="11354173" y="4190533"/>
                </a:cubicBezTo>
                <a:cubicBezTo>
                  <a:pt x="11398767" y="4107237"/>
                  <a:pt x="11421063" y="4010899"/>
                  <a:pt x="11421063" y="3901521"/>
                </a:cubicBezTo>
                <a:lnTo>
                  <a:pt x="11421063" y="3174572"/>
                </a:lnTo>
                <a:cubicBezTo>
                  <a:pt x="11421063" y="3065194"/>
                  <a:pt x="11398766" y="2968856"/>
                  <a:pt x="11354173" y="2885560"/>
                </a:cubicBezTo>
                <a:cubicBezTo>
                  <a:pt x="11309580" y="2802264"/>
                  <a:pt x="11246477" y="2737899"/>
                  <a:pt x="11164864" y="2692465"/>
                </a:cubicBezTo>
                <a:cubicBezTo>
                  <a:pt x="11083251" y="2647030"/>
                  <a:pt x="10988595" y="2624313"/>
                  <a:pt x="10880900" y="2624313"/>
                </a:cubicBezTo>
                <a:close/>
                <a:moveTo>
                  <a:pt x="9718850" y="2624313"/>
                </a:moveTo>
                <a:cubicBezTo>
                  <a:pt x="9612837" y="2624313"/>
                  <a:pt x="9519023" y="2647030"/>
                  <a:pt x="9437410" y="2692465"/>
                </a:cubicBezTo>
                <a:cubicBezTo>
                  <a:pt x="9355797" y="2737899"/>
                  <a:pt x="9292694" y="2802264"/>
                  <a:pt x="9248101" y="2885560"/>
                </a:cubicBezTo>
                <a:cubicBezTo>
                  <a:pt x="9203508" y="2968856"/>
                  <a:pt x="9181212" y="3065194"/>
                  <a:pt x="9181212" y="3174572"/>
                </a:cubicBezTo>
                <a:lnTo>
                  <a:pt x="9181212" y="3901521"/>
                </a:lnTo>
                <a:cubicBezTo>
                  <a:pt x="9181212" y="4010899"/>
                  <a:pt x="9203508" y="4107237"/>
                  <a:pt x="9248101" y="4190533"/>
                </a:cubicBezTo>
                <a:cubicBezTo>
                  <a:pt x="9292694" y="4273829"/>
                  <a:pt x="9355797" y="4338194"/>
                  <a:pt x="9437410" y="4383628"/>
                </a:cubicBezTo>
                <a:cubicBezTo>
                  <a:pt x="9519023" y="4429063"/>
                  <a:pt x="9612837" y="4451780"/>
                  <a:pt x="9718850" y="4451780"/>
                </a:cubicBezTo>
                <a:cubicBezTo>
                  <a:pt x="9826547" y="4451780"/>
                  <a:pt x="9921201" y="4429063"/>
                  <a:pt x="10002814" y="4383628"/>
                </a:cubicBezTo>
                <a:cubicBezTo>
                  <a:pt x="10084427" y="4338194"/>
                  <a:pt x="10147530" y="4273829"/>
                  <a:pt x="10192123" y="4190533"/>
                </a:cubicBezTo>
                <a:cubicBezTo>
                  <a:pt x="10236717" y="4107237"/>
                  <a:pt x="10259013" y="4010899"/>
                  <a:pt x="10259013" y="3901521"/>
                </a:cubicBezTo>
                <a:lnTo>
                  <a:pt x="10259013" y="3174572"/>
                </a:lnTo>
                <a:cubicBezTo>
                  <a:pt x="10259013" y="3065194"/>
                  <a:pt x="10236717" y="2968856"/>
                  <a:pt x="10192123" y="2885560"/>
                </a:cubicBezTo>
                <a:cubicBezTo>
                  <a:pt x="10147530" y="2802264"/>
                  <a:pt x="10084427" y="2737899"/>
                  <a:pt x="10002814" y="2692465"/>
                </a:cubicBezTo>
                <a:cubicBezTo>
                  <a:pt x="9921201" y="2647030"/>
                  <a:pt x="9826547" y="2624313"/>
                  <a:pt x="9718850" y="2624313"/>
                </a:cubicBezTo>
                <a:close/>
                <a:moveTo>
                  <a:pt x="8556800" y="2624313"/>
                </a:moveTo>
                <a:cubicBezTo>
                  <a:pt x="8450787" y="2624313"/>
                  <a:pt x="8356974" y="2647030"/>
                  <a:pt x="8275361" y="2692465"/>
                </a:cubicBezTo>
                <a:cubicBezTo>
                  <a:pt x="8193747" y="2737899"/>
                  <a:pt x="8130644" y="2802264"/>
                  <a:pt x="8086051" y="2885560"/>
                </a:cubicBezTo>
                <a:cubicBezTo>
                  <a:pt x="8041459" y="2968856"/>
                  <a:pt x="8019162" y="3065194"/>
                  <a:pt x="8019162" y="3174572"/>
                </a:cubicBezTo>
                <a:lnTo>
                  <a:pt x="8019162" y="3901521"/>
                </a:lnTo>
                <a:cubicBezTo>
                  <a:pt x="8019162" y="4010899"/>
                  <a:pt x="8041459" y="4107237"/>
                  <a:pt x="8086051" y="4190533"/>
                </a:cubicBezTo>
                <a:cubicBezTo>
                  <a:pt x="8130644" y="4273829"/>
                  <a:pt x="8193747" y="4338194"/>
                  <a:pt x="8275361" y="4383628"/>
                </a:cubicBezTo>
                <a:cubicBezTo>
                  <a:pt x="8356974" y="4429063"/>
                  <a:pt x="8450787" y="4451780"/>
                  <a:pt x="8556800" y="4451780"/>
                </a:cubicBezTo>
                <a:cubicBezTo>
                  <a:pt x="8664496" y="4451780"/>
                  <a:pt x="8759151" y="4429063"/>
                  <a:pt x="8840764" y="4383628"/>
                </a:cubicBezTo>
                <a:cubicBezTo>
                  <a:pt x="8922378" y="4338194"/>
                  <a:pt x="8985480" y="4273829"/>
                  <a:pt x="9030074" y="4190533"/>
                </a:cubicBezTo>
                <a:cubicBezTo>
                  <a:pt x="9074667" y="4107237"/>
                  <a:pt x="9096963" y="4010899"/>
                  <a:pt x="9096963" y="3901521"/>
                </a:cubicBezTo>
                <a:lnTo>
                  <a:pt x="9096963" y="3174572"/>
                </a:lnTo>
                <a:cubicBezTo>
                  <a:pt x="9096963" y="3065194"/>
                  <a:pt x="9074667" y="2968856"/>
                  <a:pt x="9030074" y="2885560"/>
                </a:cubicBezTo>
                <a:cubicBezTo>
                  <a:pt x="8985480" y="2802264"/>
                  <a:pt x="8922378" y="2737899"/>
                  <a:pt x="8840764" y="2692465"/>
                </a:cubicBezTo>
                <a:cubicBezTo>
                  <a:pt x="8759151" y="2647030"/>
                  <a:pt x="8664496" y="2624313"/>
                  <a:pt x="8556800" y="2624313"/>
                </a:cubicBezTo>
                <a:close/>
                <a:moveTo>
                  <a:pt x="4356275" y="2624313"/>
                </a:moveTo>
                <a:cubicBezTo>
                  <a:pt x="4250263" y="2624313"/>
                  <a:pt x="4156449" y="2647030"/>
                  <a:pt x="4074836" y="2692465"/>
                </a:cubicBezTo>
                <a:cubicBezTo>
                  <a:pt x="3993222" y="2737899"/>
                  <a:pt x="3930119" y="2802264"/>
                  <a:pt x="3885527" y="2885560"/>
                </a:cubicBezTo>
                <a:cubicBezTo>
                  <a:pt x="3840933" y="2968856"/>
                  <a:pt x="3818637" y="3065194"/>
                  <a:pt x="3818637" y="3174572"/>
                </a:cubicBezTo>
                <a:lnTo>
                  <a:pt x="3818637" y="3901521"/>
                </a:lnTo>
                <a:cubicBezTo>
                  <a:pt x="3818637" y="4010899"/>
                  <a:pt x="3840933" y="4107237"/>
                  <a:pt x="3885527" y="4190533"/>
                </a:cubicBezTo>
                <a:cubicBezTo>
                  <a:pt x="3930119" y="4273829"/>
                  <a:pt x="3993222" y="4338194"/>
                  <a:pt x="4074836" y="4383628"/>
                </a:cubicBezTo>
                <a:cubicBezTo>
                  <a:pt x="4156449" y="4429063"/>
                  <a:pt x="4250263" y="4451780"/>
                  <a:pt x="4356275" y="4451780"/>
                </a:cubicBezTo>
                <a:cubicBezTo>
                  <a:pt x="4463972" y="4451780"/>
                  <a:pt x="4558626" y="4429063"/>
                  <a:pt x="4640240" y="4383628"/>
                </a:cubicBezTo>
                <a:cubicBezTo>
                  <a:pt x="4721853" y="4338194"/>
                  <a:pt x="4784956" y="4273829"/>
                  <a:pt x="4829549" y="4190533"/>
                </a:cubicBezTo>
                <a:cubicBezTo>
                  <a:pt x="4874142" y="4107237"/>
                  <a:pt x="4896438" y="4010899"/>
                  <a:pt x="4896438" y="3901521"/>
                </a:cubicBezTo>
                <a:lnTo>
                  <a:pt x="4896438" y="3174572"/>
                </a:lnTo>
                <a:cubicBezTo>
                  <a:pt x="4896438" y="3065194"/>
                  <a:pt x="4874142" y="2968856"/>
                  <a:pt x="4829549" y="2885560"/>
                </a:cubicBezTo>
                <a:cubicBezTo>
                  <a:pt x="4784956" y="2802264"/>
                  <a:pt x="4721853" y="2737899"/>
                  <a:pt x="4640240" y="2692465"/>
                </a:cubicBezTo>
                <a:cubicBezTo>
                  <a:pt x="4558626" y="2647030"/>
                  <a:pt x="4463972" y="2624313"/>
                  <a:pt x="4356275" y="2624313"/>
                </a:cubicBezTo>
                <a:close/>
                <a:moveTo>
                  <a:pt x="3194226" y="2624313"/>
                </a:moveTo>
                <a:cubicBezTo>
                  <a:pt x="3088213" y="2624313"/>
                  <a:pt x="2994399" y="2647030"/>
                  <a:pt x="2912786" y="2692465"/>
                </a:cubicBezTo>
                <a:cubicBezTo>
                  <a:pt x="2831172" y="2737899"/>
                  <a:pt x="2768069" y="2802264"/>
                  <a:pt x="2723476" y="2885560"/>
                </a:cubicBezTo>
                <a:cubicBezTo>
                  <a:pt x="2678883" y="2968856"/>
                  <a:pt x="2656587" y="3065194"/>
                  <a:pt x="2656587" y="3174572"/>
                </a:cubicBezTo>
                <a:lnTo>
                  <a:pt x="2656587" y="3901521"/>
                </a:lnTo>
                <a:cubicBezTo>
                  <a:pt x="2656587" y="4010899"/>
                  <a:pt x="2678883" y="4107237"/>
                  <a:pt x="2723476" y="4190533"/>
                </a:cubicBezTo>
                <a:cubicBezTo>
                  <a:pt x="2768069" y="4273829"/>
                  <a:pt x="2831172" y="4338194"/>
                  <a:pt x="2912786" y="4383628"/>
                </a:cubicBezTo>
                <a:cubicBezTo>
                  <a:pt x="2994399" y="4429063"/>
                  <a:pt x="3088213" y="4451780"/>
                  <a:pt x="3194226" y="4451780"/>
                </a:cubicBezTo>
                <a:cubicBezTo>
                  <a:pt x="3301922" y="4451780"/>
                  <a:pt x="3396576" y="4429063"/>
                  <a:pt x="3478190" y="4383628"/>
                </a:cubicBezTo>
                <a:cubicBezTo>
                  <a:pt x="3559803" y="4338194"/>
                  <a:pt x="3622906" y="4273829"/>
                  <a:pt x="3667499" y="4190533"/>
                </a:cubicBezTo>
                <a:cubicBezTo>
                  <a:pt x="3712092" y="4107237"/>
                  <a:pt x="3734388" y="4010899"/>
                  <a:pt x="3734388" y="3901521"/>
                </a:cubicBezTo>
                <a:lnTo>
                  <a:pt x="3734388" y="3174572"/>
                </a:lnTo>
                <a:cubicBezTo>
                  <a:pt x="3734388" y="3065194"/>
                  <a:pt x="3712092" y="2968856"/>
                  <a:pt x="3667499" y="2885560"/>
                </a:cubicBezTo>
                <a:cubicBezTo>
                  <a:pt x="3622906" y="2802264"/>
                  <a:pt x="3559803" y="2737899"/>
                  <a:pt x="3478190" y="2692465"/>
                </a:cubicBezTo>
                <a:cubicBezTo>
                  <a:pt x="3396576" y="2647030"/>
                  <a:pt x="3301922" y="2624313"/>
                  <a:pt x="3194226" y="2624313"/>
                </a:cubicBezTo>
                <a:close/>
                <a:moveTo>
                  <a:pt x="0" y="0"/>
                </a:moveTo>
                <a:lnTo>
                  <a:pt x="12192001" y="0"/>
                </a:lnTo>
                <a:lnTo>
                  <a:pt x="12192001" y="6858000"/>
                </a:lnTo>
                <a:lnTo>
                  <a:pt x="0" y="685800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19900">
              <a:solidFill>
                <a:schemeClr val="bg1"/>
              </a:solidFill>
              <a:latin typeface="Barlow Condensed Black" panose="00000A06000000000000" pitchFamily="2" charset="0"/>
            </a:endParaRPr>
          </a:p>
        </p:txBody>
      </p:sp>
      <p:sp>
        <p:nvSpPr>
          <p:cNvPr id="2" name="Rectangle 1">
            <a:extLst>
              <a:ext uri="{FF2B5EF4-FFF2-40B4-BE49-F238E27FC236}">
                <a16:creationId xmlns:a16="http://schemas.microsoft.com/office/drawing/2014/main" id="{EB0BE6D8-9FCA-4CA6-041C-57CB684D2C18}"/>
              </a:ext>
            </a:extLst>
          </p:cNvPr>
          <p:cNvSpPr/>
          <p:nvPr/>
        </p:nvSpPr>
        <p:spPr>
          <a:xfrm>
            <a:off x="0" y="3429000"/>
            <a:ext cx="12192000" cy="342900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083E7C5-7121-FB56-1DB2-1B34604665F3}"/>
              </a:ext>
            </a:extLst>
          </p:cNvPr>
          <p:cNvSpPr txBox="1"/>
          <p:nvPr/>
        </p:nvSpPr>
        <p:spPr>
          <a:xfrm>
            <a:off x="426027" y="509736"/>
            <a:ext cx="11765973" cy="461665"/>
          </a:xfrm>
          <a:prstGeom prst="rect">
            <a:avLst/>
          </a:prstGeom>
          <a:noFill/>
        </p:spPr>
        <p:txBody>
          <a:bodyPr wrap="square" rtlCol="0">
            <a:spAutoFit/>
          </a:bodyPr>
          <a:lstStyle/>
          <a:p>
            <a:pPr marL="342900" indent="-342900">
              <a:buFont typeface="+mj-lt"/>
              <a:buAutoNum type="arabicPeriod"/>
            </a:pPr>
            <a:r>
              <a:rPr lang="vi-VN" sz="2400" b="1"/>
              <a:t>Thập niên 1900 - 1950: </a:t>
            </a:r>
            <a:r>
              <a:rPr lang="vi-VN" sz="2400"/>
              <a:t>Thời kỳ trước khi có màn hình máy tính hiện đại</a:t>
            </a:r>
            <a:endParaRPr lang="vi-VN" sz="4400">
              <a:effectLst/>
            </a:endParaRPr>
          </a:p>
        </p:txBody>
      </p:sp>
      <p:sp>
        <p:nvSpPr>
          <p:cNvPr id="4" name="TextBox 3">
            <a:extLst>
              <a:ext uri="{FF2B5EF4-FFF2-40B4-BE49-F238E27FC236}">
                <a16:creationId xmlns:a16="http://schemas.microsoft.com/office/drawing/2014/main" id="{E98D4BD0-9692-F6FE-ACE8-F74DFD6EACAD}"/>
              </a:ext>
            </a:extLst>
          </p:cNvPr>
          <p:cNvSpPr txBox="1"/>
          <p:nvPr/>
        </p:nvSpPr>
        <p:spPr>
          <a:xfrm>
            <a:off x="426027" y="1663217"/>
            <a:ext cx="11062854" cy="923330"/>
          </a:xfrm>
          <a:prstGeom prst="rect">
            <a:avLst/>
          </a:prstGeom>
          <a:noFill/>
        </p:spPr>
        <p:txBody>
          <a:bodyPr wrap="square" rtlCol="0">
            <a:spAutoFit/>
          </a:bodyPr>
          <a:lstStyle/>
          <a:p>
            <a:pPr marL="285750" indent="-285750">
              <a:buFont typeface="Arial" panose="020B0604020202020204" pitchFamily="34" charset="0"/>
              <a:buChar char="•"/>
            </a:pPr>
            <a:r>
              <a:rPr lang="vi-VN" b="1"/>
              <a:t>Đặc điểm:</a:t>
            </a:r>
            <a:r>
              <a:rPr lang="vi-VN"/>
              <a:t> Trong giai đoạn này, chưa có màn hình máy tính theo đúng nghĩa. Máy tính đầu tiên, như máy ENIAC (1945), chủ yếu sử dụng đèn điện tử và không có màn hình hiển thị trực quan.</a:t>
            </a:r>
            <a:endParaRPr lang="en-US"/>
          </a:p>
          <a:p>
            <a:pPr marL="285750" indent="-285750">
              <a:buFont typeface="Arial" panose="020B0604020202020204" pitchFamily="34" charset="0"/>
              <a:buChar char="•"/>
            </a:pPr>
            <a:r>
              <a:rPr lang="vi-VN" b="1"/>
              <a:t>Tiêu biểu:</a:t>
            </a:r>
            <a:r>
              <a:rPr lang="vi-VN"/>
              <a:t> Các thiết bị điều khiển máy tính như bảng đèn và băng đục lỗ.</a:t>
            </a:r>
            <a:endParaRPr lang="en-US">
              <a:latin typeface="Arial" panose="020B0604020202020204" pitchFamily="34" charset="0"/>
              <a:cs typeface="Arial" panose="020B0604020202020204" pitchFamily="34" charset="0"/>
            </a:endParaRPr>
          </a:p>
        </p:txBody>
      </p:sp>
      <p:pic>
        <p:nvPicPr>
          <p:cNvPr id="9220" name="Picture 4">
            <a:extLst>
              <a:ext uri="{FF2B5EF4-FFF2-40B4-BE49-F238E27FC236}">
                <a16:creationId xmlns:a16="http://schemas.microsoft.com/office/drawing/2014/main" id="{019306E4-B17D-113E-DEFE-B7C3F3215E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6378" y="3967162"/>
            <a:ext cx="3718213" cy="2401616"/>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A15D6093-F146-E773-1DD3-AEB3855B4D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7409" y="3967162"/>
            <a:ext cx="3718213" cy="2402271"/>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BEE96F4D-4943-DA45-BE2A-07190D5A6F30}"/>
              </a:ext>
            </a:extLst>
          </p:cNvPr>
          <p:cNvSpPr/>
          <p:nvPr/>
        </p:nvSpPr>
        <p:spPr>
          <a:xfrm>
            <a:off x="5768684"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8</a:t>
            </a:r>
          </a:p>
        </p:txBody>
      </p:sp>
    </p:spTree>
    <p:extLst>
      <p:ext uri="{BB962C8B-B14F-4D97-AF65-F5344CB8AC3E}">
        <p14:creationId xmlns:p14="http://schemas.microsoft.com/office/powerpoint/2010/main" val="4063045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25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C968CF1-00C0-D37B-B781-3EAEC71ACFB7}"/>
              </a:ext>
            </a:extLst>
          </p:cNvPr>
          <p:cNvSpPr/>
          <p:nvPr/>
        </p:nvSpPr>
        <p:spPr>
          <a:xfrm>
            <a:off x="0" y="0"/>
            <a:ext cx="7968342"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4332514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7968342"/>
              <a:gd name="connsiteY0" fmla="*/ 0 h 6858000"/>
              <a:gd name="connsiteX1" fmla="*/ 4332514 w 7968342"/>
              <a:gd name="connsiteY1" fmla="*/ 0 h 6858000"/>
              <a:gd name="connsiteX2" fmla="*/ 7968342 w 7968342"/>
              <a:gd name="connsiteY2" fmla="*/ 6858000 h 6858000"/>
              <a:gd name="connsiteX3" fmla="*/ 0 w 7968342"/>
              <a:gd name="connsiteY3" fmla="*/ 6858000 h 6858000"/>
              <a:gd name="connsiteX4" fmla="*/ 0 w 796834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68342" h="6858000">
                <a:moveTo>
                  <a:pt x="0" y="0"/>
                </a:moveTo>
                <a:lnTo>
                  <a:pt x="4332514" y="0"/>
                </a:lnTo>
                <a:lnTo>
                  <a:pt x="7968342" y="6858000"/>
                </a:ln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206829" y="704280"/>
            <a:ext cx="4441371" cy="830997"/>
          </a:xfrm>
          <a:prstGeom prst="rect">
            <a:avLst/>
          </a:prstGeom>
          <a:noFill/>
        </p:spPr>
        <p:txBody>
          <a:bodyPr wrap="square" rtlCol="0">
            <a:spAutoFit/>
          </a:bodyPr>
          <a:lstStyle/>
          <a:p>
            <a:pPr marL="342900" indent="-342900">
              <a:buFont typeface="+mj-lt"/>
              <a:buAutoNum type="arabicPeriod" startAt="2"/>
            </a:pPr>
            <a:r>
              <a:rPr lang="en-US" sz="2400" b="1">
                <a:latin typeface="Arial" panose="020B0604020202020204" pitchFamily="34" charset="0"/>
                <a:cs typeface="Arial" panose="020B0604020202020204" pitchFamily="34" charset="0"/>
              </a:rPr>
              <a:t>Thập niên 1960 - 1970: </a:t>
            </a:r>
            <a:r>
              <a:rPr lang="en-US" sz="2400">
                <a:latin typeface="Arial" panose="020B0604020202020204" pitchFamily="34" charset="0"/>
                <a:cs typeface="Arial" panose="020B0604020202020204" pitchFamily="34" charset="0"/>
              </a:rPr>
              <a:t>Sự ra đời của màn hình CRT</a:t>
            </a:r>
            <a:endParaRPr lang="en-US" sz="2400">
              <a:effectLst/>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CC8FDEB-1621-FD38-E93B-DEC8C48B6C53}"/>
              </a:ext>
            </a:extLst>
          </p:cNvPr>
          <p:cNvSpPr txBox="1"/>
          <p:nvPr/>
        </p:nvSpPr>
        <p:spPr>
          <a:xfrm>
            <a:off x="138003" y="2693145"/>
            <a:ext cx="5594205" cy="2123658"/>
          </a:xfrm>
          <a:prstGeom prst="rect">
            <a:avLst/>
          </a:prstGeom>
          <a:noFill/>
        </p:spPr>
        <p:txBody>
          <a:bodyPr wrap="square" rtlCol="0">
            <a:spAutoFit/>
          </a:bodyPr>
          <a:lstStyle/>
          <a:p>
            <a:pPr fontAlgn="base"/>
            <a:r>
              <a:rPr lang="vi-VN" sz="2000" b="1" u="sng"/>
              <a:t>Đặc điểm:</a:t>
            </a:r>
            <a:endParaRPr lang="vi-VN" sz="2000" u="sng"/>
          </a:p>
          <a:p>
            <a:pPr marL="285750" indent="-285750">
              <a:buFont typeface="Arial" panose="020B0604020202020204" pitchFamily="34" charset="0"/>
              <a:buChar char="•"/>
            </a:pPr>
            <a:r>
              <a:rPr lang="vi-VN" b="1"/>
              <a:t>Công nghệ chính:</a:t>
            </a:r>
            <a:r>
              <a:rPr lang="vi-VN"/>
              <a:t> Màn hình CRT (Cathode Ray Tube).</a:t>
            </a:r>
            <a:endParaRPr lang="vi-VN" sz="2000"/>
          </a:p>
          <a:p>
            <a:pPr marL="285750" indent="-285750">
              <a:buFont typeface="Arial" panose="020B0604020202020204" pitchFamily="34" charset="0"/>
              <a:buChar char="•"/>
            </a:pPr>
            <a:r>
              <a:rPr lang="vi-VN" b="1"/>
              <a:t>Kích thước:</a:t>
            </a:r>
            <a:r>
              <a:rPr lang="vi-VN"/>
              <a:t> Màn hình ban đầu rất nhỏ, từ 12 đến 17 inch.</a:t>
            </a:r>
            <a:endParaRPr lang="en-US" sz="2000"/>
          </a:p>
          <a:p>
            <a:pPr marL="285750" indent="-285750">
              <a:buFont typeface="Arial" panose="020B0604020202020204" pitchFamily="34" charset="0"/>
              <a:buChar char="•"/>
            </a:pPr>
            <a:r>
              <a:rPr lang="vi-VN" b="1"/>
              <a:t>Ứng dụng:</a:t>
            </a:r>
            <a:r>
              <a:rPr lang="vi-VN"/>
              <a:t> Ban đầu được sử dụng trong các hệ thống lớn của quân đội và doanh nghiệp.</a:t>
            </a:r>
            <a:endParaRPr lang="en-US" sz="2000" dirty="0">
              <a:latin typeface="Arial" panose="020B0604020202020204" pitchFamily="34" charset="0"/>
              <a:cs typeface="Arial" panose="020B0604020202020204" pitchFamily="34" charset="0"/>
            </a:endParaRPr>
          </a:p>
        </p:txBody>
      </p:sp>
      <p:grpSp>
        <p:nvGrpSpPr>
          <p:cNvPr id="7" name="Group 6">
            <a:extLst>
              <a:ext uri="{FF2B5EF4-FFF2-40B4-BE49-F238E27FC236}">
                <a16:creationId xmlns:a16="http://schemas.microsoft.com/office/drawing/2014/main" id="{D8024A45-EBCB-9856-71D0-32B751768039}"/>
              </a:ext>
            </a:extLst>
          </p:cNvPr>
          <p:cNvGrpSpPr/>
          <p:nvPr/>
        </p:nvGrpSpPr>
        <p:grpSpPr>
          <a:xfrm>
            <a:off x="6792327" y="216327"/>
            <a:ext cx="4269892" cy="3078175"/>
            <a:chOff x="6792327" y="216327"/>
            <a:chExt cx="4269892" cy="3078175"/>
          </a:xfrm>
        </p:grpSpPr>
        <p:pic>
          <p:nvPicPr>
            <p:cNvPr id="10242" name="Picture 2">
              <a:extLst>
                <a:ext uri="{FF2B5EF4-FFF2-40B4-BE49-F238E27FC236}">
                  <a16:creationId xmlns:a16="http://schemas.microsoft.com/office/drawing/2014/main" id="{39F9C3AB-CC2D-3AF9-01C6-9B1E7E0098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5872" y="216327"/>
              <a:ext cx="2322802" cy="207418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D613B94-A90A-DA57-7960-FDEBD37F68DB}"/>
                </a:ext>
              </a:extLst>
            </p:cNvPr>
            <p:cNvSpPr txBox="1"/>
            <p:nvPr/>
          </p:nvSpPr>
          <p:spPr>
            <a:xfrm>
              <a:off x="6792327" y="2371172"/>
              <a:ext cx="4269892" cy="923330"/>
            </a:xfrm>
            <a:prstGeom prst="rect">
              <a:avLst/>
            </a:prstGeom>
            <a:noFill/>
          </p:spPr>
          <p:txBody>
            <a:bodyPr wrap="square" rtlCol="0">
              <a:spAutoFit/>
            </a:bodyPr>
            <a:lstStyle/>
            <a:p>
              <a:pPr fontAlgn="base"/>
              <a:r>
                <a:rPr lang="en-US" b="1">
                  <a:latin typeface="Arial" panose="020B0604020202020204" pitchFamily="34" charset="0"/>
                  <a:cs typeface="Arial" panose="020B0604020202020204" pitchFamily="34" charset="0"/>
                </a:rPr>
                <a:t>IBM 2260 (1964):</a:t>
              </a:r>
              <a:r>
                <a:rPr lang="en-US">
                  <a:latin typeface="Arial" panose="020B0604020202020204" pitchFamily="34" charset="0"/>
                  <a:cs typeface="Arial" panose="020B0604020202020204" pitchFamily="34" charset="0"/>
                </a:rPr>
                <a:t> Một trong những màn hình CRT đầu tiên dùng để kết nối với máy tính mainframe.</a:t>
              </a:r>
              <a:endParaRPr lang="en-US" sz="2000" dirty="0">
                <a:latin typeface="Arial" panose="020B0604020202020204" pitchFamily="34" charset="0"/>
                <a:cs typeface="Arial" panose="020B0604020202020204" pitchFamily="34" charset="0"/>
              </a:endParaRPr>
            </a:p>
          </p:txBody>
        </p:sp>
      </p:grpSp>
      <p:grpSp>
        <p:nvGrpSpPr>
          <p:cNvPr id="8" name="Group 7">
            <a:extLst>
              <a:ext uri="{FF2B5EF4-FFF2-40B4-BE49-F238E27FC236}">
                <a16:creationId xmlns:a16="http://schemas.microsoft.com/office/drawing/2014/main" id="{E7F6BF22-EFC6-8FC7-9246-26DDB74745B0}"/>
              </a:ext>
            </a:extLst>
          </p:cNvPr>
          <p:cNvGrpSpPr/>
          <p:nvPr/>
        </p:nvGrpSpPr>
        <p:grpSpPr>
          <a:xfrm>
            <a:off x="7922108" y="3415690"/>
            <a:ext cx="4269892" cy="3414439"/>
            <a:chOff x="7922108" y="3415690"/>
            <a:chExt cx="4269892" cy="3414439"/>
          </a:xfrm>
        </p:grpSpPr>
        <p:pic>
          <p:nvPicPr>
            <p:cNvPr id="10244" name="Picture 4">
              <a:extLst>
                <a:ext uri="{FF2B5EF4-FFF2-40B4-BE49-F238E27FC236}">
                  <a16:creationId xmlns:a16="http://schemas.microsoft.com/office/drawing/2014/main" id="{DDB3F487-C129-8E67-9E33-A3B7236203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85429" y="3415690"/>
              <a:ext cx="3143250" cy="20955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DFF6756-9453-B0C6-DEE5-4FC2D0B59938}"/>
                </a:ext>
              </a:extLst>
            </p:cNvPr>
            <p:cNvSpPr txBox="1"/>
            <p:nvPr/>
          </p:nvSpPr>
          <p:spPr>
            <a:xfrm>
              <a:off x="7922108" y="5629800"/>
              <a:ext cx="4269892" cy="1200329"/>
            </a:xfrm>
            <a:prstGeom prst="rect">
              <a:avLst/>
            </a:prstGeom>
            <a:noFill/>
          </p:spPr>
          <p:txBody>
            <a:bodyPr wrap="square" rtlCol="0">
              <a:spAutoFit/>
            </a:bodyPr>
            <a:lstStyle/>
            <a:p>
              <a:pPr fontAlgn="base"/>
              <a:r>
                <a:rPr lang="vi-VN" b="1"/>
                <a:t>DEC VT05 (1970):</a:t>
              </a:r>
              <a:r>
                <a:rPr lang="vi-VN"/>
                <a:t> Thiết bị đầu cuối hiển thị văn bản trên nền CRT, giúp các kỹ sư và lập trình viên tương tác trực tiếp với máy tính.</a:t>
              </a:r>
              <a:endParaRPr lang="en-US" sz="2000" dirty="0">
                <a:latin typeface="Arial" panose="020B0604020202020204" pitchFamily="34" charset="0"/>
                <a:cs typeface="Arial" panose="020B0604020202020204" pitchFamily="34" charset="0"/>
              </a:endParaRPr>
            </a:p>
          </p:txBody>
        </p:sp>
      </p:grpSp>
      <p:sp>
        <p:nvSpPr>
          <p:cNvPr id="9" name="Oval 8">
            <a:extLst>
              <a:ext uri="{FF2B5EF4-FFF2-40B4-BE49-F238E27FC236}">
                <a16:creationId xmlns:a16="http://schemas.microsoft.com/office/drawing/2014/main" id="{64D7A9A5-1E6A-984B-E422-BE670A917A8F}"/>
              </a:ext>
            </a:extLst>
          </p:cNvPr>
          <p:cNvSpPr/>
          <p:nvPr/>
        </p:nvSpPr>
        <p:spPr>
          <a:xfrm>
            <a:off x="5768684"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9</a:t>
            </a:r>
          </a:p>
        </p:txBody>
      </p:sp>
    </p:spTree>
    <p:extLst>
      <p:ext uri="{BB962C8B-B14F-4D97-AF65-F5344CB8AC3E}">
        <p14:creationId xmlns:p14="http://schemas.microsoft.com/office/powerpoint/2010/main" val="47388702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1+#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1+#ppt_w/2"/>
                                          </p:val>
                                        </p:tav>
                                        <p:tav tm="100000">
                                          <p:val>
                                            <p:strVal val="#ppt_x"/>
                                          </p:val>
                                        </p:tav>
                                      </p:tavLst>
                                    </p:anim>
                                    <p:anim calcmode="lin" valueType="num">
                                      <p:cBhvr additive="base">
                                        <p:cTn id="20"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E4E09220-F7A7-12A0-A27A-9F85A3E4A05F}"/>
              </a:ext>
            </a:extLst>
          </p:cNvPr>
          <p:cNvSpPr/>
          <p:nvPr/>
        </p:nvSpPr>
        <p:spPr>
          <a:xfrm flipH="1">
            <a:off x="609600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8443432" y="937180"/>
            <a:ext cx="3938155" cy="1200329"/>
          </a:xfrm>
          <a:prstGeom prst="rect">
            <a:avLst/>
          </a:prstGeom>
          <a:noFill/>
        </p:spPr>
        <p:txBody>
          <a:bodyPr wrap="square" rtlCol="0">
            <a:spAutoFit/>
          </a:bodyPr>
          <a:lstStyle/>
          <a:p>
            <a:pPr fontAlgn="base"/>
            <a:r>
              <a:rPr lang="pt-BR" sz="2400" b="1" i="0" u="none" strike="noStrike">
                <a:effectLst/>
                <a:latin typeface="Arial" panose="020B0604020202020204" pitchFamily="34" charset="0"/>
                <a:cs typeface="Arial" panose="020B0604020202020204" pitchFamily="34" charset="0"/>
              </a:rPr>
              <a:t>3. </a:t>
            </a:r>
            <a:r>
              <a:rPr lang="en-US" sz="2400" b="1">
                <a:latin typeface="Arial" panose="020B0604020202020204" pitchFamily="34" charset="0"/>
                <a:cs typeface="Arial" panose="020B0604020202020204" pitchFamily="34" charset="0"/>
              </a:rPr>
              <a:t>Thập niên 1980: </a:t>
            </a:r>
            <a:r>
              <a:rPr lang="en-US" sz="2400">
                <a:latin typeface="Arial" panose="020B0604020202020204" pitchFamily="34" charset="0"/>
                <a:cs typeface="Arial" panose="020B0604020202020204" pitchFamily="34" charset="0"/>
              </a:rPr>
              <a:t>Phát triển mạnh mẽ của màn hình CRT</a:t>
            </a:r>
          </a:p>
        </p:txBody>
      </p:sp>
      <p:sp>
        <p:nvSpPr>
          <p:cNvPr id="4" name="TextBox 3">
            <a:extLst>
              <a:ext uri="{FF2B5EF4-FFF2-40B4-BE49-F238E27FC236}">
                <a16:creationId xmlns:a16="http://schemas.microsoft.com/office/drawing/2014/main" id="{7CC8FDEB-1621-FD38-E93B-DEC8C48B6C53}"/>
              </a:ext>
            </a:extLst>
          </p:cNvPr>
          <p:cNvSpPr txBox="1"/>
          <p:nvPr/>
        </p:nvSpPr>
        <p:spPr>
          <a:xfrm>
            <a:off x="7782790" y="2671867"/>
            <a:ext cx="4189930" cy="1785104"/>
          </a:xfrm>
          <a:prstGeom prst="rect">
            <a:avLst/>
          </a:prstGeom>
          <a:noFill/>
        </p:spPr>
        <p:txBody>
          <a:bodyPr wrap="square" rtlCol="0">
            <a:spAutoFit/>
          </a:bodyPr>
          <a:lstStyle/>
          <a:p>
            <a:r>
              <a:rPr lang="vi-VN" sz="2000" b="1" u="sng"/>
              <a:t>Đặc điểm:</a:t>
            </a:r>
          </a:p>
          <a:p>
            <a:r>
              <a:rPr lang="vi-VN" b="1"/>
              <a:t>Độ phân giải:</a:t>
            </a:r>
            <a:r>
              <a:rPr lang="vi-VN"/>
              <a:t> Từ 320x200 (CGA) đến 640x480 (VGA).</a:t>
            </a:r>
            <a:endParaRPr lang="vi-VN" sz="2000"/>
          </a:p>
          <a:p>
            <a:r>
              <a:rPr lang="vi-VN" b="1"/>
              <a:t>Ứng dụng:</a:t>
            </a:r>
            <a:r>
              <a:rPr lang="vi-VN"/>
              <a:t> Được sử dụng rộng rãi trong các máy tính cá nhân (PC) và trò chơi.</a:t>
            </a:r>
            <a:endParaRPr lang="en-US" sz="2400" dirty="0">
              <a:latin typeface="Arial" panose="020B0604020202020204" pitchFamily="34" charset="0"/>
              <a:cs typeface="Arial" panose="020B0604020202020204" pitchFamily="34" charset="0"/>
            </a:endParaRPr>
          </a:p>
        </p:txBody>
      </p:sp>
      <p:grpSp>
        <p:nvGrpSpPr>
          <p:cNvPr id="8" name="Group 7">
            <a:extLst>
              <a:ext uri="{FF2B5EF4-FFF2-40B4-BE49-F238E27FC236}">
                <a16:creationId xmlns:a16="http://schemas.microsoft.com/office/drawing/2014/main" id="{76F7892F-5824-8307-52A1-AE3AD772EA8D}"/>
              </a:ext>
            </a:extLst>
          </p:cNvPr>
          <p:cNvGrpSpPr/>
          <p:nvPr/>
        </p:nvGrpSpPr>
        <p:grpSpPr>
          <a:xfrm>
            <a:off x="219280" y="244876"/>
            <a:ext cx="8034565" cy="1988351"/>
            <a:chOff x="219280" y="244876"/>
            <a:chExt cx="8034565" cy="1988351"/>
          </a:xfrm>
        </p:grpSpPr>
        <p:pic>
          <p:nvPicPr>
            <p:cNvPr id="11266" name="Picture 2">
              <a:extLst>
                <a:ext uri="{FF2B5EF4-FFF2-40B4-BE49-F238E27FC236}">
                  <a16:creationId xmlns:a16="http://schemas.microsoft.com/office/drawing/2014/main" id="{CC7BD6C5-D12F-00DB-92B4-A1C6DE05CCD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8406"/>
            <a:stretch/>
          </p:blipFill>
          <p:spPr bwMode="auto">
            <a:xfrm>
              <a:off x="219280" y="244876"/>
              <a:ext cx="2316102" cy="198835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FFD9D97-F3D6-3AD9-3DD7-F8F595CD70B3}"/>
                </a:ext>
              </a:extLst>
            </p:cNvPr>
            <p:cNvSpPr txBox="1"/>
            <p:nvPr/>
          </p:nvSpPr>
          <p:spPr>
            <a:xfrm>
              <a:off x="2751337" y="1075679"/>
              <a:ext cx="5502508" cy="646331"/>
            </a:xfrm>
            <a:prstGeom prst="rect">
              <a:avLst/>
            </a:prstGeom>
            <a:noFill/>
          </p:spPr>
          <p:txBody>
            <a:bodyPr wrap="square" rtlCol="0">
              <a:spAutoFit/>
            </a:bodyPr>
            <a:lstStyle/>
            <a:p>
              <a:pPr fontAlgn="base"/>
              <a:r>
                <a:rPr lang="en-US" b="1">
                  <a:latin typeface="Arial" panose="020B0604020202020204" pitchFamily="34" charset="0"/>
                  <a:cs typeface="Arial" panose="020B0604020202020204" pitchFamily="34" charset="0"/>
                </a:rPr>
                <a:t>Commodore 1702 (1982):</a:t>
              </a:r>
              <a:r>
                <a:rPr lang="en-US">
                  <a:latin typeface="Arial" panose="020B0604020202020204" pitchFamily="34" charset="0"/>
                  <a:cs typeface="Arial" panose="020B0604020202020204" pitchFamily="34" charset="0"/>
                </a:rPr>
                <a:t> Màn hình CRT nổi tiếng cho dòng máy tính Commodore 64.</a:t>
              </a:r>
              <a:endParaRPr lang="en-US" sz="2000" dirty="0">
                <a:latin typeface="Arial" panose="020B0604020202020204" pitchFamily="34" charset="0"/>
                <a:cs typeface="Arial" panose="020B0604020202020204" pitchFamily="34" charset="0"/>
              </a:endParaRPr>
            </a:p>
          </p:txBody>
        </p:sp>
      </p:grpSp>
      <p:grpSp>
        <p:nvGrpSpPr>
          <p:cNvPr id="9" name="Group 8">
            <a:extLst>
              <a:ext uri="{FF2B5EF4-FFF2-40B4-BE49-F238E27FC236}">
                <a16:creationId xmlns:a16="http://schemas.microsoft.com/office/drawing/2014/main" id="{5DB8AF16-53F2-D0C6-1D46-BA9E886D0360}"/>
              </a:ext>
            </a:extLst>
          </p:cNvPr>
          <p:cNvGrpSpPr/>
          <p:nvPr/>
        </p:nvGrpSpPr>
        <p:grpSpPr>
          <a:xfrm>
            <a:off x="215954" y="2437370"/>
            <a:ext cx="7177037" cy="1983260"/>
            <a:chOff x="215954" y="2437370"/>
            <a:chExt cx="7177037" cy="1983260"/>
          </a:xfrm>
        </p:grpSpPr>
        <p:pic>
          <p:nvPicPr>
            <p:cNvPr id="11268" name="Picture 4">
              <a:extLst>
                <a:ext uri="{FF2B5EF4-FFF2-40B4-BE49-F238E27FC236}">
                  <a16:creationId xmlns:a16="http://schemas.microsoft.com/office/drawing/2014/main" id="{F62D4E9A-67FA-7D37-1224-F0D9770FEB6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085" r="14258"/>
            <a:stretch/>
          </p:blipFill>
          <p:spPr bwMode="auto">
            <a:xfrm>
              <a:off x="215954" y="2437370"/>
              <a:ext cx="2316102" cy="198326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2B25DD7-1902-D794-7287-AA68FCAE703D}"/>
                </a:ext>
              </a:extLst>
            </p:cNvPr>
            <p:cNvSpPr txBox="1"/>
            <p:nvPr/>
          </p:nvSpPr>
          <p:spPr>
            <a:xfrm>
              <a:off x="2751336" y="3105834"/>
              <a:ext cx="4641655" cy="923330"/>
            </a:xfrm>
            <a:prstGeom prst="rect">
              <a:avLst/>
            </a:prstGeom>
            <a:noFill/>
          </p:spPr>
          <p:txBody>
            <a:bodyPr wrap="square" rtlCol="0">
              <a:spAutoFit/>
            </a:bodyPr>
            <a:lstStyle/>
            <a:p>
              <a:pPr fontAlgn="base"/>
              <a:r>
                <a:rPr lang="en-US" b="1">
                  <a:latin typeface="Arial" panose="020B0604020202020204" pitchFamily="34" charset="0"/>
                  <a:cs typeface="Arial" panose="020B0604020202020204" pitchFamily="34" charset="0"/>
                </a:rPr>
                <a:t>Commodore 1702 (1982):</a:t>
              </a:r>
              <a:r>
                <a:rPr lang="en-US">
                  <a:latin typeface="Arial" panose="020B0604020202020204" pitchFamily="34" charset="0"/>
                  <a:cs typeface="Arial" panose="020B0604020202020204" pitchFamily="34" charset="0"/>
                </a:rPr>
                <a:t> Màn hình CRT nổi tiếng cho dòng máy tính Commodore 64.</a:t>
              </a:r>
              <a:endParaRPr lang="en-US" sz="2000" dirty="0">
                <a:latin typeface="Arial" panose="020B0604020202020204" pitchFamily="34" charset="0"/>
                <a:cs typeface="Arial" panose="020B0604020202020204" pitchFamily="34" charset="0"/>
              </a:endParaRPr>
            </a:p>
          </p:txBody>
        </p:sp>
      </p:grpSp>
      <p:grpSp>
        <p:nvGrpSpPr>
          <p:cNvPr id="10" name="Group 9">
            <a:extLst>
              <a:ext uri="{FF2B5EF4-FFF2-40B4-BE49-F238E27FC236}">
                <a16:creationId xmlns:a16="http://schemas.microsoft.com/office/drawing/2014/main" id="{AF56545D-E057-0E5D-6AED-CF801F791D7E}"/>
              </a:ext>
            </a:extLst>
          </p:cNvPr>
          <p:cNvGrpSpPr/>
          <p:nvPr/>
        </p:nvGrpSpPr>
        <p:grpSpPr>
          <a:xfrm>
            <a:off x="215954" y="4624773"/>
            <a:ext cx="6371882" cy="1983260"/>
            <a:chOff x="215954" y="4624773"/>
            <a:chExt cx="6371882" cy="1983260"/>
          </a:xfrm>
        </p:grpSpPr>
        <p:pic>
          <p:nvPicPr>
            <p:cNvPr id="11270" name="Picture 6">
              <a:extLst>
                <a:ext uri="{FF2B5EF4-FFF2-40B4-BE49-F238E27FC236}">
                  <a16:creationId xmlns:a16="http://schemas.microsoft.com/office/drawing/2014/main" id="{CC37969F-A9D2-8CDE-88AB-1B647C92AD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5954" y="4624773"/>
              <a:ext cx="2316102" cy="198326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64EC4EF-83CF-7223-AA7C-036D1C0BA420}"/>
                </a:ext>
              </a:extLst>
            </p:cNvPr>
            <p:cNvSpPr txBox="1"/>
            <p:nvPr/>
          </p:nvSpPr>
          <p:spPr>
            <a:xfrm>
              <a:off x="2751336" y="5154738"/>
              <a:ext cx="3836500" cy="923330"/>
            </a:xfrm>
            <a:prstGeom prst="rect">
              <a:avLst/>
            </a:prstGeom>
            <a:noFill/>
          </p:spPr>
          <p:txBody>
            <a:bodyPr wrap="square" rtlCol="0">
              <a:spAutoFit/>
            </a:bodyPr>
            <a:lstStyle/>
            <a:p>
              <a:pPr fontAlgn="base"/>
              <a:r>
                <a:rPr lang="en-US" b="1">
                  <a:latin typeface="Arial" panose="020B0604020202020204" pitchFamily="34" charset="0"/>
                  <a:cs typeface="Arial" panose="020B0604020202020204" pitchFamily="34" charset="0"/>
                </a:rPr>
                <a:t>Apple Macintosh (1984):</a:t>
              </a:r>
              <a:r>
                <a:rPr lang="en-US">
                  <a:latin typeface="Arial" panose="020B0604020202020204" pitchFamily="34" charset="0"/>
                  <a:cs typeface="Arial" panose="020B0604020202020204" pitchFamily="34" charset="0"/>
                </a:rPr>
                <a:t> Tích hợp màn hình CRT 9 inch với độ phân giải 512x342.</a:t>
              </a:r>
              <a:endParaRPr lang="en-US" sz="2000" dirty="0">
                <a:latin typeface="Arial" panose="020B0604020202020204" pitchFamily="34" charset="0"/>
                <a:cs typeface="Arial" panose="020B0604020202020204" pitchFamily="34" charset="0"/>
              </a:endParaRPr>
            </a:p>
          </p:txBody>
        </p:sp>
      </p:grpSp>
      <p:sp>
        <p:nvSpPr>
          <p:cNvPr id="11" name="Oval 10">
            <a:extLst>
              <a:ext uri="{FF2B5EF4-FFF2-40B4-BE49-F238E27FC236}">
                <a16:creationId xmlns:a16="http://schemas.microsoft.com/office/drawing/2014/main" id="{5FA105AA-82D0-15D0-8E92-F9F138D06A0C}"/>
              </a:ext>
            </a:extLst>
          </p:cNvPr>
          <p:cNvSpPr/>
          <p:nvPr/>
        </p:nvSpPr>
        <p:spPr>
          <a:xfrm>
            <a:off x="5768684"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10</a:t>
            </a:r>
          </a:p>
        </p:txBody>
      </p:sp>
    </p:spTree>
    <p:extLst>
      <p:ext uri="{BB962C8B-B14F-4D97-AF65-F5344CB8AC3E}">
        <p14:creationId xmlns:p14="http://schemas.microsoft.com/office/powerpoint/2010/main" val="58468215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1+#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50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50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0-#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50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0-#ppt_w/2"/>
                                          </p:val>
                                        </p:tav>
                                        <p:tav tm="100000">
                                          <p:val>
                                            <p:strVal val="#ppt_x"/>
                                          </p:val>
                                        </p:tav>
                                      </p:tavLst>
                                    </p:anim>
                                    <p:anim calcmode="lin" valueType="num">
                                      <p:cBhvr additive="base">
                                        <p:cTn id="24"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E4E09220-F7A7-12A0-A27A-9F85A3E4A05F}"/>
              </a:ext>
            </a:extLst>
          </p:cNvPr>
          <p:cNvSpPr/>
          <p:nvPr/>
        </p:nvSpPr>
        <p:spPr>
          <a:xfrm flipH="1">
            <a:off x="609600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8443432" y="937180"/>
            <a:ext cx="3938155" cy="1200329"/>
          </a:xfrm>
          <a:prstGeom prst="rect">
            <a:avLst/>
          </a:prstGeom>
          <a:noFill/>
        </p:spPr>
        <p:txBody>
          <a:bodyPr wrap="square" rtlCol="0">
            <a:spAutoFit/>
          </a:bodyPr>
          <a:lstStyle/>
          <a:p>
            <a:pPr fontAlgn="base"/>
            <a:r>
              <a:rPr lang="pt-BR" sz="2400" b="1" i="0" u="none" strike="noStrike">
                <a:effectLst/>
                <a:latin typeface="Arial" panose="020B0604020202020204" pitchFamily="34" charset="0"/>
                <a:cs typeface="Arial" panose="020B0604020202020204" pitchFamily="34" charset="0"/>
              </a:rPr>
              <a:t>3. </a:t>
            </a:r>
            <a:r>
              <a:rPr lang="en-US" sz="2400" b="1">
                <a:latin typeface="Arial" panose="020B0604020202020204" pitchFamily="34" charset="0"/>
                <a:cs typeface="Arial" panose="020B0604020202020204" pitchFamily="34" charset="0"/>
              </a:rPr>
              <a:t>Thập niên 1990: </a:t>
            </a:r>
            <a:r>
              <a:rPr lang="en-US" sz="2400">
                <a:latin typeface="Arial" panose="020B0604020202020204" pitchFamily="34" charset="0"/>
                <a:cs typeface="Arial" panose="020B0604020202020204" pitchFamily="34" charset="0"/>
              </a:rPr>
              <a:t>Chuyển đổi từ CRT sang LCD</a:t>
            </a:r>
          </a:p>
        </p:txBody>
      </p:sp>
      <p:sp>
        <p:nvSpPr>
          <p:cNvPr id="4" name="TextBox 3">
            <a:extLst>
              <a:ext uri="{FF2B5EF4-FFF2-40B4-BE49-F238E27FC236}">
                <a16:creationId xmlns:a16="http://schemas.microsoft.com/office/drawing/2014/main" id="{7CC8FDEB-1621-FD38-E93B-DEC8C48B6C53}"/>
              </a:ext>
            </a:extLst>
          </p:cNvPr>
          <p:cNvSpPr txBox="1"/>
          <p:nvPr/>
        </p:nvSpPr>
        <p:spPr>
          <a:xfrm>
            <a:off x="7782790" y="2671867"/>
            <a:ext cx="4189930" cy="2616101"/>
          </a:xfrm>
          <a:prstGeom prst="rect">
            <a:avLst/>
          </a:prstGeom>
          <a:noFill/>
        </p:spPr>
        <p:txBody>
          <a:bodyPr wrap="square" rtlCol="0">
            <a:spAutoFit/>
          </a:bodyPr>
          <a:lstStyle/>
          <a:p>
            <a:r>
              <a:rPr lang="vi-VN" sz="2000" b="1" u="sng"/>
              <a:t>Đặc điểm:</a:t>
            </a:r>
          </a:p>
          <a:p>
            <a:pPr marL="285750" indent="-285750">
              <a:buFont typeface="Arial" panose="020B0604020202020204" pitchFamily="34" charset="0"/>
              <a:buChar char="•"/>
            </a:pPr>
            <a:r>
              <a:rPr lang="vi-VN" b="1"/>
              <a:t>Công nghệ chính:</a:t>
            </a:r>
            <a:r>
              <a:rPr lang="vi-VN"/>
              <a:t> Màn hình CRT vẫn chiếm ưu thế, nhưng màn hình LCD (Liquid Crystal Display) bắt đầu xuất hiện, đặc biệt trong các laptop.</a:t>
            </a:r>
          </a:p>
          <a:p>
            <a:pPr marL="285750" indent="-285750">
              <a:buFont typeface="Arial" panose="020B0604020202020204" pitchFamily="34" charset="0"/>
              <a:buChar char="•"/>
            </a:pPr>
            <a:r>
              <a:rPr lang="vi-VN" b="1"/>
              <a:t>Kích thước:</a:t>
            </a:r>
            <a:r>
              <a:rPr lang="vi-VN"/>
              <a:t> Tăng từ 14 inch lên 21 inch.</a:t>
            </a:r>
          </a:p>
          <a:p>
            <a:pPr marL="285750" indent="-285750">
              <a:buFont typeface="Arial" panose="020B0604020202020204" pitchFamily="34" charset="0"/>
              <a:buChar char="•"/>
            </a:pPr>
            <a:r>
              <a:rPr lang="vi-VN" b="1"/>
              <a:t>Độ phân giải:</a:t>
            </a:r>
            <a:r>
              <a:rPr lang="vi-VN"/>
              <a:t> 800x600 (SVGA) đến 1024x768 (XGA).</a:t>
            </a:r>
            <a:endParaRPr lang="en-US" dirty="0">
              <a:latin typeface="Arial" panose="020B0604020202020204" pitchFamily="34" charset="0"/>
              <a:cs typeface="Arial" panose="020B0604020202020204" pitchFamily="34" charset="0"/>
            </a:endParaRPr>
          </a:p>
        </p:txBody>
      </p:sp>
      <p:grpSp>
        <p:nvGrpSpPr>
          <p:cNvPr id="8" name="Group 7">
            <a:extLst>
              <a:ext uri="{FF2B5EF4-FFF2-40B4-BE49-F238E27FC236}">
                <a16:creationId xmlns:a16="http://schemas.microsoft.com/office/drawing/2014/main" id="{77B07742-D668-355B-7B15-CD358149CD1A}"/>
              </a:ext>
            </a:extLst>
          </p:cNvPr>
          <p:cNvGrpSpPr/>
          <p:nvPr/>
        </p:nvGrpSpPr>
        <p:grpSpPr>
          <a:xfrm>
            <a:off x="219280" y="309048"/>
            <a:ext cx="3293583" cy="3812449"/>
            <a:chOff x="219280" y="309048"/>
            <a:chExt cx="3293583" cy="3812449"/>
          </a:xfrm>
        </p:grpSpPr>
        <p:sp>
          <p:nvSpPr>
            <p:cNvPr id="5" name="TextBox 4">
              <a:extLst>
                <a:ext uri="{FF2B5EF4-FFF2-40B4-BE49-F238E27FC236}">
                  <a16:creationId xmlns:a16="http://schemas.microsoft.com/office/drawing/2014/main" id="{0FFD9D97-F3D6-3AD9-3DD7-F8F595CD70B3}"/>
                </a:ext>
              </a:extLst>
            </p:cNvPr>
            <p:cNvSpPr txBox="1"/>
            <p:nvPr/>
          </p:nvSpPr>
          <p:spPr>
            <a:xfrm>
              <a:off x="219280" y="2644169"/>
              <a:ext cx="3293583" cy="1477328"/>
            </a:xfrm>
            <a:prstGeom prst="rect">
              <a:avLst/>
            </a:prstGeom>
            <a:noFill/>
          </p:spPr>
          <p:txBody>
            <a:bodyPr wrap="square" rtlCol="0">
              <a:spAutoFit/>
            </a:bodyPr>
            <a:lstStyle/>
            <a:p>
              <a:pPr fontAlgn="base"/>
              <a:r>
                <a:rPr lang="vi-VN" b="1">
                  <a:latin typeface="Arial" panose="020B0604020202020204" pitchFamily="34" charset="0"/>
                  <a:cs typeface="Arial" panose="020B0604020202020204" pitchFamily="34" charset="0"/>
                </a:rPr>
                <a:t>Sony Trinitron (1990s):</a:t>
              </a:r>
              <a:r>
                <a:rPr lang="vi-VN">
                  <a:latin typeface="Arial" panose="020B0604020202020204" pitchFamily="34" charset="0"/>
                  <a:cs typeface="Arial" panose="020B0604020202020204" pitchFamily="34" charset="0"/>
                </a:rPr>
                <a:t> Công nghệ CRT với chất lượng hình ảnh vượt trội, được sử dụng cho cả máy tính và truyền hình.</a:t>
              </a:r>
              <a:endParaRPr lang="en-US" sz="2000" dirty="0">
                <a:latin typeface="Arial" panose="020B0604020202020204" pitchFamily="34" charset="0"/>
                <a:cs typeface="Arial" panose="020B0604020202020204" pitchFamily="34" charset="0"/>
              </a:endParaRPr>
            </a:p>
          </p:txBody>
        </p:sp>
        <p:pic>
          <p:nvPicPr>
            <p:cNvPr id="12290" name="Picture 2">
              <a:extLst>
                <a:ext uri="{FF2B5EF4-FFF2-40B4-BE49-F238E27FC236}">
                  <a16:creationId xmlns:a16="http://schemas.microsoft.com/office/drawing/2014/main" id="{300F3C4F-4783-0192-AF6E-10F88BB15C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613" y="309048"/>
              <a:ext cx="3143250" cy="20955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7B525197-BA22-0886-B939-DD6A75B00074}"/>
              </a:ext>
            </a:extLst>
          </p:cNvPr>
          <p:cNvGrpSpPr/>
          <p:nvPr/>
        </p:nvGrpSpPr>
        <p:grpSpPr>
          <a:xfrm>
            <a:off x="3128173" y="2529634"/>
            <a:ext cx="3352518" cy="3698778"/>
            <a:chOff x="3128173" y="2529634"/>
            <a:chExt cx="3352518" cy="3698778"/>
          </a:xfrm>
        </p:grpSpPr>
        <p:sp>
          <p:nvSpPr>
            <p:cNvPr id="6" name="TextBox 5">
              <a:extLst>
                <a:ext uri="{FF2B5EF4-FFF2-40B4-BE49-F238E27FC236}">
                  <a16:creationId xmlns:a16="http://schemas.microsoft.com/office/drawing/2014/main" id="{A2B25DD7-1902-D794-7287-AA68FCAE703D}"/>
                </a:ext>
              </a:extLst>
            </p:cNvPr>
            <p:cNvSpPr txBox="1"/>
            <p:nvPr/>
          </p:nvSpPr>
          <p:spPr>
            <a:xfrm>
              <a:off x="3128173" y="4751084"/>
              <a:ext cx="3352518" cy="1477328"/>
            </a:xfrm>
            <a:prstGeom prst="rect">
              <a:avLst/>
            </a:prstGeom>
            <a:noFill/>
          </p:spPr>
          <p:txBody>
            <a:bodyPr wrap="square" rtlCol="0">
              <a:spAutoFit/>
            </a:bodyPr>
            <a:lstStyle/>
            <a:p>
              <a:pPr fontAlgn="base"/>
              <a:r>
                <a:rPr lang="en-US" b="1">
                  <a:latin typeface="Arial" panose="020B0604020202020204" pitchFamily="34" charset="0"/>
                  <a:cs typeface="Arial" panose="020B0604020202020204" pitchFamily="34" charset="0"/>
                </a:rPr>
                <a:t>Apple Studio Display (1998):</a:t>
              </a:r>
              <a:r>
                <a:rPr lang="en-US">
                  <a:latin typeface="Arial" panose="020B0604020202020204" pitchFamily="34" charset="0"/>
                  <a:cs typeface="Arial" panose="020B0604020202020204" pitchFamily="34" charset="0"/>
                </a:rPr>
                <a:t> Một trong những màn hình LCD đầu tiên của Apple, đi tiên phong trong việc chuyển đổi từ CRT sang LCD.</a:t>
              </a:r>
              <a:endParaRPr lang="en-US" sz="2000" dirty="0">
                <a:latin typeface="Arial" panose="020B0604020202020204" pitchFamily="34" charset="0"/>
                <a:cs typeface="Arial" panose="020B0604020202020204" pitchFamily="34" charset="0"/>
              </a:endParaRPr>
            </a:p>
          </p:txBody>
        </p:sp>
        <p:pic>
          <p:nvPicPr>
            <p:cNvPr id="12292" name="Picture 4">
              <a:extLst>
                <a:ext uri="{FF2B5EF4-FFF2-40B4-BE49-F238E27FC236}">
                  <a16:creationId xmlns:a16="http://schemas.microsoft.com/office/drawing/2014/main" id="{43526C2F-06F3-386C-0AA8-7078FEA305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56249" y="2529634"/>
              <a:ext cx="2096364" cy="2096364"/>
            </a:xfrm>
            <a:prstGeom prst="rect">
              <a:avLst/>
            </a:prstGeom>
            <a:noFill/>
            <a:extLst>
              <a:ext uri="{909E8E84-426E-40DD-AFC4-6F175D3DCCD1}">
                <a14:hiddenFill xmlns:a14="http://schemas.microsoft.com/office/drawing/2010/main">
                  <a:solidFill>
                    <a:srgbClr val="FFFFFF"/>
                  </a:solidFill>
                </a14:hiddenFill>
              </a:ext>
            </a:extLst>
          </p:spPr>
        </p:pic>
      </p:grpSp>
      <p:sp>
        <p:nvSpPr>
          <p:cNvPr id="7" name="Oval 6">
            <a:extLst>
              <a:ext uri="{FF2B5EF4-FFF2-40B4-BE49-F238E27FC236}">
                <a16:creationId xmlns:a16="http://schemas.microsoft.com/office/drawing/2014/main" id="{E90B1FA2-C3EB-F84B-C041-C3A1FDBC5B1C}"/>
              </a:ext>
            </a:extLst>
          </p:cNvPr>
          <p:cNvSpPr/>
          <p:nvPr/>
        </p:nvSpPr>
        <p:spPr>
          <a:xfrm>
            <a:off x="5768684"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11</a:t>
            </a:r>
          </a:p>
        </p:txBody>
      </p:sp>
    </p:spTree>
    <p:extLst>
      <p:ext uri="{BB962C8B-B14F-4D97-AF65-F5344CB8AC3E}">
        <p14:creationId xmlns:p14="http://schemas.microsoft.com/office/powerpoint/2010/main" val="98777249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1+#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5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4">
            <a:extLst>
              <a:ext uri="{FF2B5EF4-FFF2-40B4-BE49-F238E27FC236}">
                <a16:creationId xmlns:a16="http://schemas.microsoft.com/office/drawing/2014/main" id="{F0930B40-7710-EE2C-D019-AE50BBFADD9D}"/>
              </a:ext>
            </a:extLst>
          </p:cNvPr>
          <p:cNvSpPr/>
          <p:nvPr/>
        </p:nvSpPr>
        <p:spPr>
          <a:xfrm flipH="1" flipV="1">
            <a:off x="11471564"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 name="Rectangle 4">
            <a:extLst>
              <a:ext uri="{FF2B5EF4-FFF2-40B4-BE49-F238E27FC236}">
                <a16:creationId xmlns:a16="http://schemas.microsoft.com/office/drawing/2014/main" id="{CE94CD3E-A0AF-B183-6D81-8D24C7845A66}"/>
              </a:ext>
            </a:extLst>
          </p:cNvPr>
          <p:cNvSpPr/>
          <p:nvPr/>
        </p:nvSpPr>
        <p:spPr>
          <a:xfrm>
            <a:off x="0" y="0"/>
            <a:ext cx="11471564"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678A1D22-48FD-FDEA-C4E9-64271011E7AA}"/>
              </a:ext>
            </a:extLst>
          </p:cNvPr>
          <p:cNvSpPr/>
          <p:nvPr/>
        </p:nvSpPr>
        <p:spPr>
          <a:xfrm>
            <a:off x="190499" y="358105"/>
            <a:ext cx="6426760" cy="1015663"/>
          </a:xfrm>
          <a:prstGeom prst="rect">
            <a:avLst/>
          </a:prstGeom>
          <a:noFill/>
        </p:spPr>
        <p:txBody>
          <a:bodyPr wrap="none" lIns="91440" tIns="45720" rIns="91440" bIns="45720">
            <a:spAutoFit/>
          </a:bodyPr>
          <a:lstStyle/>
          <a:p>
            <a:pPr algn="ctr"/>
            <a:r>
              <a:rPr lang="en-US" sz="6000" b="1" cap="none" spc="0">
                <a:ln w="6600">
                  <a:solidFill>
                    <a:schemeClr val="accent2"/>
                  </a:solidFill>
                  <a:prstDash val="solid"/>
                </a:ln>
                <a:solidFill>
                  <a:srgbClr val="FFFFFF"/>
                </a:solidFill>
                <a:effectLst>
                  <a:outerShdw dist="38100" dir="2700000" algn="tl" rotWithShape="0">
                    <a:schemeClr val="accent2"/>
                  </a:outerShdw>
                </a:effectLst>
              </a:rPr>
              <a:t>TIÊU CHÍ XẾP HẠNG</a:t>
            </a:r>
          </a:p>
        </p:txBody>
      </p:sp>
      <p:sp>
        <p:nvSpPr>
          <p:cNvPr id="5" name="TextBox 4">
            <a:extLst>
              <a:ext uri="{FF2B5EF4-FFF2-40B4-BE49-F238E27FC236}">
                <a16:creationId xmlns:a16="http://schemas.microsoft.com/office/drawing/2014/main" id="{5CAF1D66-861B-8FAF-8199-2A815DF5490E}"/>
              </a:ext>
            </a:extLst>
          </p:cNvPr>
          <p:cNvSpPr txBox="1"/>
          <p:nvPr/>
        </p:nvSpPr>
        <p:spPr>
          <a:xfrm>
            <a:off x="190499" y="1937468"/>
            <a:ext cx="7633855" cy="3170099"/>
          </a:xfrm>
          <a:prstGeom prst="rect">
            <a:avLst/>
          </a:prstGeom>
          <a:noFill/>
        </p:spPr>
        <p:txBody>
          <a:bodyPr wrap="square" rtlCol="0">
            <a:spAutoFit/>
          </a:bodyPr>
          <a:lstStyle/>
          <a:p>
            <a:pPr marL="342900" indent="-342900">
              <a:buFont typeface="Wingdings" panose="05000000000000000000" pitchFamily="2" charset="2"/>
              <a:buChar char="ü"/>
            </a:pPr>
            <a:r>
              <a:rPr lang="vi-VN" sz="2000" b="1"/>
              <a:t>Chất lượng hiển thị:</a:t>
            </a:r>
            <a:r>
              <a:rPr lang="vi-VN" sz="2000"/>
              <a:t> Độ phân giải, độ sắc nét của hình ảnh, độ tương phản.</a:t>
            </a:r>
          </a:p>
          <a:p>
            <a:pPr marL="342900" indent="-342900">
              <a:buFont typeface="Wingdings" panose="05000000000000000000" pitchFamily="2" charset="2"/>
              <a:buChar char="ü"/>
            </a:pPr>
            <a:r>
              <a:rPr lang="vi-VN" sz="2000" b="1"/>
              <a:t>Kích thước:</a:t>
            </a:r>
            <a:r>
              <a:rPr lang="vi-VN" sz="2000"/>
              <a:t> Kích thước màn hình có vai trò quan trọng, đặc biệt khi màn hình lớn trở nên phổ biến hơn vào cuối thập kỷ 1990.</a:t>
            </a:r>
          </a:p>
          <a:p>
            <a:pPr marL="342900" indent="-342900">
              <a:buFont typeface="Wingdings" panose="05000000000000000000" pitchFamily="2" charset="2"/>
              <a:buChar char="ü"/>
            </a:pPr>
            <a:r>
              <a:rPr lang="vi-VN" sz="2000" b="1"/>
              <a:t>Công nghệ:</a:t>
            </a:r>
            <a:r>
              <a:rPr lang="vi-VN" sz="2000"/>
              <a:t> CRT hay LCD, với LCD được đánh giá cao hơn về tính tiết kiệm điện và độ mỏng.</a:t>
            </a:r>
          </a:p>
          <a:p>
            <a:pPr marL="342900" indent="-342900">
              <a:buFont typeface="Wingdings" panose="05000000000000000000" pitchFamily="2" charset="2"/>
              <a:buChar char="ü"/>
            </a:pPr>
            <a:r>
              <a:rPr lang="vi-VN" sz="2000" b="1"/>
              <a:t>Ứng dụng và tính linh hoạt:</a:t>
            </a:r>
            <a:r>
              <a:rPr lang="vi-VN" sz="2000"/>
              <a:t> Khả năng sử dụng trong các môi trường khác nhau, như máy tính cá nhân, máy tính doanh nghiệp, và laptop.</a:t>
            </a:r>
            <a:endParaRPr lang="en-US" sz="2000" dirty="0">
              <a:latin typeface="Arial" panose="020B0604020202020204" pitchFamily="34" charset="0"/>
              <a:cs typeface="Arial" panose="020B0604020202020204" pitchFamily="34" charset="0"/>
            </a:endParaRPr>
          </a:p>
        </p:txBody>
      </p:sp>
      <p:sp>
        <p:nvSpPr>
          <p:cNvPr id="3" name="Oval 2">
            <a:extLst>
              <a:ext uri="{FF2B5EF4-FFF2-40B4-BE49-F238E27FC236}">
                <a16:creationId xmlns:a16="http://schemas.microsoft.com/office/drawing/2014/main" id="{4D9DE51E-5ECB-ED9D-7A1F-EDF817847E3B}"/>
              </a:ext>
            </a:extLst>
          </p:cNvPr>
          <p:cNvSpPr/>
          <p:nvPr/>
        </p:nvSpPr>
        <p:spPr>
          <a:xfrm>
            <a:off x="5768684"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12</a:t>
            </a:r>
          </a:p>
        </p:txBody>
      </p:sp>
    </p:spTree>
    <p:extLst>
      <p:ext uri="{BB962C8B-B14F-4D97-AF65-F5344CB8AC3E}">
        <p14:creationId xmlns:p14="http://schemas.microsoft.com/office/powerpoint/2010/main" val="27397718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750" fill="hold"/>
                                        <p:tgtEl>
                                          <p:spTgt spid="2"/>
                                        </p:tgtEl>
                                        <p:attrNameLst>
                                          <p:attrName>ppt_w</p:attrName>
                                        </p:attrNameLst>
                                      </p:cBhvr>
                                      <p:tavLst>
                                        <p:tav tm="0">
                                          <p:val>
                                            <p:fltVal val="0"/>
                                          </p:val>
                                        </p:tav>
                                        <p:tav tm="100000">
                                          <p:val>
                                            <p:strVal val="#ppt_w"/>
                                          </p:val>
                                        </p:tav>
                                      </p:tavLst>
                                    </p:anim>
                                    <p:anim calcmode="lin" valueType="num">
                                      <p:cBhvr>
                                        <p:cTn id="8" dur="750" fill="hold"/>
                                        <p:tgtEl>
                                          <p:spTgt spid="2"/>
                                        </p:tgtEl>
                                        <p:attrNameLst>
                                          <p:attrName>ppt_h</p:attrName>
                                        </p:attrNameLst>
                                      </p:cBhvr>
                                      <p:tavLst>
                                        <p:tav tm="0">
                                          <p:val>
                                            <p:fltVal val="0"/>
                                          </p:val>
                                        </p:tav>
                                        <p:tav tm="100000">
                                          <p:val>
                                            <p:strVal val="#ppt_h"/>
                                          </p:val>
                                        </p:tav>
                                      </p:tavLst>
                                    </p:anim>
                                    <p:anim calcmode="lin" valueType="num">
                                      <p:cBhvr>
                                        <p:cTn id="9" dur="750" fill="hold"/>
                                        <p:tgtEl>
                                          <p:spTgt spid="2"/>
                                        </p:tgtEl>
                                        <p:attrNameLst>
                                          <p:attrName>style.rotation</p:attrName>
                                        </p:attrNameLst>
                                      </p:cBhvr>
                                      <p:tavLst>
                                        <p:tav tm="0">
                                          <p:val>
                                            <p:fltVal val="90"/>
                                          </p:val>
                                        </p:tav>
                                        <p:tav tm="100000">
                                          <p:val>
                                            <p:fltVal val="0"/>
                                          </p:val>
                                        </p:tav>
                                      </p:tavLst>
                                    </p:anim>
                                    <p:animEffect transition="in" filter="fade">
                                      <p:cBhvr>
                                        <p:cTn id="10" dur="750"/>
                                        <p:tgtEl>
                                          <p:spTgt spid="2"/>
                                        </p:tgtEl>
                                      </p:cBhvr>
                                    </p:animEffect>
                                  </p:childTnLst>
                                </p:cTn>
                              </p:par>
                              <p:par>
                                <p:cTn id="11" presetID="2" presetClass="entr" presetSubtype="2" fill="hold" grpId="0" nodeType="withEffect">
                                  <p:stCondLst>
                                    <p:cond delay="25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1+#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a:extLst>
              <a:ext uri="{FF2B5EF4-FFF2-40B4-BE49-F238E27FC236}">
                <a16:creationId xmlns:a16="http://schemas.microsoft.com/office/drawing/2014/main" id="{08D89FA2-0F20-1B81-2E60-6D0E08EBB424}"/>
              </a:ext>
            </a:extLst>
          </p:cNvPr>
          <p:cNvSpPr/>
          <p:nvPr/>
        </p:nvSpPr>
        <p:spPr>
          <a:xfrm>
            <a:off x="-11471564" y="0"/>
            <a:ext cx="11471564"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 name="Rectangle 4">
            <a:extLst>
              <a:ext uri="{FF2B5EF4-FFF2-40B4-BE49-F238E27FC236}">
                <a16:creationId xmlns:a16="http://schemas.microsoft.com/office/drawing/2014/main" id="{C9ADC6A3-39D2-F71F-C71E-C38A7202EE41}"/>
              </a:ext>
            </a:extLst>
          </p:cNvPr>
          <p:cNvSpPr/>
          <p:nvPr/>
        </p:nvSpPr>
        <p:spPr>
          <a:xfrm flipH="1" flipV="1">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C834A4F-3F5A-A900-039C-EAC2993F1386}"/>
              </a:ext>
            </a:extLst>
          </p:cNvPr>
          <p:cNvSpPr txBox="1"/>
          <p:nvPr/>
        </p:nvSpPr>
        <p:spPr>
          <a:xfrm>
            <a:off x="4558145" y="506306"/>
            <a:ext cx="7633855" cy="6032421"/>
          </a:xfrm>
          <a:prstGeom prst="rect">
            <a:avLst/>
          </a:prstGeom>
          <a:noFill/>
        </p:spPr>
        <p:txBody>
          <a:bodyPr wrap="square" rtlCol="0">
            <a:spAutoFit/>
          </a:bodyPr>
          <a:lstStyle/>
          <a:p>
            <a:pPr marL="457200" indent="-457200">
              <a:buFont typeface="+mj-lt"/>
              <a:buAutoNum type="arabicPeriod"/>
            </a:pPr>
            <a:r>
              <a:rPr lang="vi-VN" sz="2000" b="1"/>
              <a:t>Sony Trinitron (1990s)</a:t>
            </a:r>
            <a:endParaRPr lang="vi-VN" sz="2000"/>
          </a:p>
          <a:p>
            <a:pPr marL="796925" indent="-342900">
              <a:buFont typeface="+mj-lt"/>
              <a:buAutoNum type="alphaLcParenR"/>
            </a:pPr>
            <a:r>
              <a:rPr lang="vi-VN" b="1"/>
              <a:t>Xếp hạng:</a:t>
            </a:r>
            <a:r>
              <a:rPr lang="vi-VN"/>
              <a:t> ★★★★★</a:t>
            </a:r>
          </a:p>
          <a:p>
            <a:pPr marL="796925" indent="-342900">
              <a:buFont typeface="+mj-lt"/>
              <a:buAutoNum type="alphaLcParenR"/>
            </a:pPr>
            <a:r>
              <a:rPr lang="vi-VN" b="1"/>
              <a:t>Tiêu chí:</a:t>
            </a:r>
            <a:r>
              <a:rPr lang="vi-VN"/>
              <a:t> Công nghệ CRT tiên tiến, chất lượng hiển thị màu sắc rực rỡ và sắc nét.</a:t>
            </a:r>
            <a:endParaRPr lang="en-US"/>
          </a:p>
          <a:p>
            <a:pPr marL="457200" indent="-457200">
              <a:buFont typeface="+mj-lt"/>
              <a:buAutoNum type="arabicPeriod" startAt="2"/>
            </a:pPr>
            <a:r>
              <a:rPr lang="vi-VN" sz="2000" b="1"/>
              <a:t>Apple Studio Display (1998)</a:t>
            </a:r>
            <a:endParaRPr lang="vi-VN" sz="2000"/>
          </a:p>
          <a:p>
            <a:pPr marL="914400" indent="-457200">
              <a:buFont typeface="+mj-lt"/>
              <a:buAutoNum type="alphaLcParenR"/>
            </a:pPr>
            <a:r>
              <a:rPr lang="vi-VN" b="1"/>
              <a:t>Xếp hạng:</a:t>
            </a:r>
            <a:r>
              <a:rPr lang="vi-VN"/>
              <a:t> ★★★★★</a:t>
            </a:r>
          </a:p>
          <a:p>
            <a:pPr marL="914400" indent="-457200">
              <a:buFont typeface="+mj-lt"/>
              <a:buAutoNum type="alphaLcParenR"/>
            </a:pPr>
            <a:r>
              <a:rPr lang="vi-VN" b="1"/>
              <a:t>Tiêu chí:</a:t>
            </a:r>
            <a:r>
              <a:rPr lang="vi-VN"/>
              <a:t> Một trong những màn hình LCD đầu tiên của Apple, được đánh giá cao về tính hiện đại và thiết kế thanh lịch.</a:t>
            </a:r>
          </a:p>
          <a:p>
            <a:pPr marL="457200" indent="-457200">
              <a:buFont typeface="+mj-lt"/>
              <a:buAutoNum type="arabicPeriod" startAt="3"/>
            </a:pPr>
            <a:r>
              <a:rPr lang="vi-VN" sz="2000" b="1"/>
              <a:t>Apple Macintosh (1984)</a:t>
            </a:r>
            <a:endParaRPr lang="vi-VN" sz="2000"/>
          </a:p>
          <a:p>
            <a:pPr marL="796925" indent="-342900">
              <a:buFont typeface="+mj-lt"/>
              <a:buAutoNum type="alphaLcParenR"/>
            </a:pPr>
            <a:r>
              <a:rPr lang="vi-VN" b="1"/>
              <a:t>Xếp hạng:</a:t>
            </a:r>
            <a:r>
              <a:rPr lang="vi-VN"/>
              <a:t> ★★★★☆</a:t>
            </a:r>
          </a:p>
          <a:p>
            <a:pPr marL="796925" indent="-342900">
              <a:buFont typeface="+mj-lt"/>
              <a:buAutoNum type="alphaLcParenR"/>
            </a:pPr>
            <a:r>
              <a:rPr lang="vi-VN" b="1"/>
              <a:t>Tiêu chí:</a:t>
            </a:r>
            <a:r>
              <a:rPr lang="vi-VN"/>
              <a:t> Màn hình tích hợp với máy tính, tạo ra một sản phẩm toàn diện cho người dùng sáng tạo.</a:t>
            </a:r>
          </a:p>
          <a:p>
            <a:pPr marL="457200" indent="-457200">
              <a:buFont typeface="+mj-lt"/>
              <a:buAutoNum type="arabicPeriod" startAt="4"/>
            </a:pPr>
            <a:r>
              <a:rPr lang="vi-VN" sz="2000" b="1"/>
              <a:t>Commodore 1702 (1982)</a:t>
            </a:r>
            <a:endParaRPr lang="vi-VN" sz="2000"/>
          </a:p>
          <a:p>
            <a:pPr marL="796925" indent="-342900">
              <a:buFont typeface="+mj-lt"/>
              <a:buAutoNum type="alphaLcParenR"/>
            </a:pPr>
            <a:r>
              <a:rPr lang="vi-VN" b="1"/>
              <a:t>Xếp hạng:</a:t>
            </a:r>
            <a:r>
              <a:rPr lang="vi-VN"/>
              <a:t> ★★★★☆</a:t>
            </a:r>
          </a:p>
          <a:p>
            <a:pPr marL="796925" indent="-342900">
              <a:buFont typeface="+mj-lt"/>
              <a:buAutoNum type="alphaLcParenR"/>
            </a:pPr>
            <a:r>
              <a:rPr lang="vi-VN" b="1"/>
              <a:t>Tiêu chí:</a:t>
            </a:r>
            <a:r>
              <a:rPr lang="vi-VN"/>
              <a:t> Chất lượng hiển thị tốt cho các máy tính và hệ thống chơi game, được đánh giá cao trong thời gian đó.</a:t>
            </a:r>
          </a:p>
          <a:p>
            <a:pPr marL="457200" indent="-457200">
              <a:buFont typeface="+mj-lt"/>
              <a:buAutoNum type="arabicPeriod" startAt="5"/>
            </a:pPr>
            <a:r>
              <a:rPr lang="vi-VN" sz="2000" b="1"/>
              <a:t>IBM 5151 (1981)</a:t>
            </a:r>
            <a:endParaRPr lang="vi-VN" sz="2000"/>
          </a:p>
          <a:p>
            <a:pPr marL="796925" indent="-342900">
              <a:buFont typeface="+mj-lt"/>
              <a:buAutoNum type="alphaLcParenR"/>
            </a:pPr>
            <a:r>
              <a:rPr lang="vi-VN" b="1"/>
              <a:t>Xếp hạng:</a:t>
            </a:r>
            <a:r>
              <a:rPr lang="vi-VN"/>
              <a:t> ★★★☆☆</a:t>
            </a:r>
          </a:p>
          <a:p>
            <a:pPr marL="796925" indent="-342900">
              <a:buFont typeface="+mj-lt"/>
              <a:buAutoNum type="alphaLcParenR"/>
            </a:pPr>
            <a:r>
              <a:rPr lang="vi-VN" b="1"/>
              <a:t>Tiêu chí:</a:t>
            </a:r>
            <a:r>
              <a:rPr lang="vi-VN"/>
              <a:t> Màn hình đơn sắc, phù hợp cho công việc văn phòng nhưng hạn chế về độ phân giải và màu sắc.</a:t>
            </a:r>
            <a:br>
              <a:rPr lang="vi-VN"/>
            </a:br>
            <a:endParaRPr lang="en-US"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8DD29533-AF46-6022-8B32-692320538FA8}"/>
              </a:ext>
            </a:extLst>
          </p:cNvPr>
          <p:cNvSpPr/>
          <p:nvPr/>
        </p:nvSpPr>
        <p:spPr>
          <a:xfrm>
            <a:off x="184332" y="2921168"/>
            <a:ext cx="4189480" cy="1015663"/>
          </a:xfrm>
          <a:prstGeom prst="rect">
            <a:avLst/>
          </a:prstGeom>
          <a:noFill/>
        </p:spPr>
        <p:txBody>
          <a:bodyPr wrap="none" lIns="91440" tIns="45720" rIns="91440" bIns="45720">
            <a:spAutoFit/>
          </a:bodyPr>
          <a:lstStyle/>
          <a:p>
            <a:pPr algn="ctr"/>
            <a:r>
              <a:rPr lang="en-US" sz="60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panose="020B0604020202020204" pitchFamily="34" charset="0"/>
                <a:cs typeface="Arial" panose="020B0604020202020204" pitchFamily="34" charset="0"/>
              </a:rPr>
              <a:t>XẾP HẠNG</a:t>
            </a:r>
          </a:p>
        </p:txBody>
      </p:sp>
      <p:sp>
        <p:nvSpPr>
          <p:cNvPr id="2" name="Oval 1">
            <a:extLst>
              <a:ext uri="{FF2B5EF4-FFF2-40B4-BE49-F238E27FC236}">
                <a16:creationId xmlns:a16="http://schemas.microsoft.com/office/drawing/2014/main" id="{32654B59-C1F2-4A34-3060-C203B659E2D5}"/>
              </a:ext>
            </a:extLst>
          </p:cNvPr>
          <p:cNvSpPr/>
          <p:nvPr/>
        </p:nvSpPr>
        <p:spPr>
          <a:xfrm>
            <a:off x="5768684"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13</a:t>
            </a:r>
          </a:p>
        </p:txBody>
      </p:sp>
    </p:spTree>
    <p:extLst>
      <p:ext uri="{BB962C8B-B14F-4D97-AF65-F5344CB8AC3E}">
        <p14:creationId xmlns:p14="http://schemas.microsoft.com/office/powerpoint/2010/main" val="22783482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par>
                                <p:cTn id="8" presetID="2" presetClass="entr" presetSubtype="2" fill="hold" grpId="0" nodeType="withEffect">
                                  <p:stCondLst>
                                    <p:cond delay="25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1+#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rId2"/>
            <a:extLst>
              <a:ext uri="{FF2B5EF4-FFF2-40B4-BE49-F238E27FC236}">
                <a16:creationId xmlns:a16="http://schemas.microsoft.com/office/drawing/2014/main" id="{35357B05-CA4C-246A-4CC9-035C8958E3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317" y="-313646"/>
            <a:ext cx="13291459" cy="7476446"/>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F51B58D8-B2D4-088A-B81E-061691BBF1C0}"/>
              </a:ext>
            </a:extLst>
          </p:cNvPr>
          <p:cNvSpPr/>
          <p:nvPr/>
        </p:nvSpPr>
        <p:spPr>
          <a:xfrm>
            <a:off x="0" y="0"/>
            <a:ext cx="12192000" cy="3429000"/>
          </a:xfrm>
          <a:prstGeom prst="rect">
            <a:avLst/>
          </a:prstGeom>
          <a:solidFill>
            <a:schemeClr val="bg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9FD05860-AFAF-3219-86E6-1F7D0C7FDFD3}"/>
              </a:ext>
            </a:extLst>
          </p:cNvPr>
          <p:cNvSpPr/>
          <p:nvPr/>
        </p:nvSpPr>
        <p:spPr>
          <a:xfrm>
            <a:off x="0" y="2757528"/>
            <a:ext cx="12192000" cy="4100472"/>
          </a:xfrm>
          <a:custGeom>
            <a:avLst/>
            <a:gdLst/>
            <a:ahLst/>
            <a:cxnLst/>
            <a:rect l="l" t="t" r="r" b="b"/>
            <a:pathLst>
              <a:path w="12192000" h="4100472">
                <a:moveTo>
                  <a:pt x="5990872" y="730444"/>
                </a:moveTo>
                <a:cubicBezTo>
                  <a:pt x="5981049" y="730444"/>
                  <a:pt x="5973331" y="733251"/>
                  <a:pt x="5967717" y="738864"/>
                </a:cubicBezTo>
                <a:cubicBezTo>
                  <a:pt x="5962104" y="744478"/>
                  <a:pt x="5959297" y="752196"/>
                  <a:pt x="5959297" y="762019"/>
                </a:cubicBezTo>
                <a:lnTo>
                  <a:pt x="5959297" y="1035673"/>
                </a:lnTo>
                <a:cubicBezTo>
                  <a:pt x="5959297" y="1045496"/>
                  <a:pt x="5962104" y="1053215"/>
                  <a:pt x="5967717" y="1058828"/>
                </a:cubicBezTo>
                <a:cubicBezTo>
                  <a:pt x="5973331" y="1064441"/>
                  <a:pt x="5981049" y="1067248"/>
                  <a:pt x="5990872" y="1067248"/>
                </a:cubicBezTo>
                <a:lnTo>
                  <a:pt x="6573965" y="1067248"/>
                </a:lnTo>
                <a:cubicBezTo>
                  <a:pt x="6583788" y="1067248"/>
                  <a:pt x="6591507" y="1064441"/>
                  <a:pt x="6597120" y="1058828"/>
                </a:cubicBezTo>
                <a:cubicBezTo>
                  <a:pt x="6602733" y="1053215"/>
                  <a:pt x="6605540" y="1045496"/>
                  <a:pt x="6605540" y="1035673"/>
                </a:cubicBezTo>
                <a:lnTo>
                  <a:pt x="6605540" y="762019"/>
                </a:lnTo>
                <a:cubicBezTo>
                  <a:pt x="6605540" y="752196"/>
                  <a:pt x="6602733" y="744478"/>
                  <a:pt x="6597120" y="738864"/>
                </a:cubicBezTo>
                <a:cubicBezTo>
                  <a:pt x="6591507" y="733251"/>
                  <a:pt x="6583788" y="730444"/>
                  <a:pt x="6573965" y="730444"/>
                </a:cubicBezTo>
                <a:close/>
                <a:moveTo>
                  <a:pt x="10046531" y="671472"/>
                </a:moveTo>
                <a:lnTo>
                  <a:pt x="10153888" y="671472"/>
                </a:lnTo>
                <a:lnTo>
                  <a:pt x="10153888" y="1088298"/>
                </a:lnTo>
                <a:cubicBezTo>
                  <a:pt x="10153888" y="1117769"/>
                  <a:pt x="10148976" y="1141275"/>
                  <a:pt x="10139153" y="1158817"/>
                </a:cubicBezTo>
                <a:cubicBezTo>
                  <a:pt x="10129329" y="1176359"/>
                  <a:pt x="10115998" y="1185129"/>
                  <a:pt x="10099157" y="1185129"/>
                </a:cubicBezTo>
                <a:cubicBezTo>
                  <a:pt x="10083721" y="1185129"/>
                  <a:pt x="10071090" y="1176359"/>
                  <a:pt x="10061267" y="1158817"/>
                </a:cubicBezTo>
                <a:cubicBezTo>
                  <a:pt x="10051443" y="1141275"/>
                  <a:pt x="10046531" y="1117769"/>
                  <a:pt x="10046531" y="1088298"/>
                </a:cubicBezTo>
                <a:close/>
                <a:moveTo>
                  <a:pt x="8465382" y="671472"/>
                </a:moveTo>
                <a:lnTo>
                  <a:pt x="8572738" y="671472"/>
                </a:lnTo>
                <a:lnTo>
                  <a:pt x="8572738" y="1088298"/>
                </a:lnTo>
                <a:cubicBezTo>
                  <a:pt x="8572738" y="1117769"/>
                  <a:pt x="8567826" y="1141275"/>
                  <a:pt x="8558003" y="1158817"/>
                </a:cubicBezTo>
                <a:cubicBezTo>
                  <a:pt x="8548179" y="1176359"/>
                  <a:pt x="8534848" y="1185129"/>
                  <a:pt x="8518007" y="1185129"/>
                </a:cubicBezTo>
                <a:cubicBezTo>
                  <a:pt x="8502571" y="1185129"/>
                  <a:pt x="8489941" y="1176359"/>
                  <a:pt x="8480117" y="1158817"/>
                </a:cubicBezTo>
                <a:cubicBezTo>
                  <a:pt x="8470293" y="1141275"/>
                  <a:pt x="8465382" y="1117769"/>
                  <a:pt x="8465382" y="1088298"/>
                </a:cubicBezTo>
                <a:close/>
                <a:moveTo>
                  <a:pt x="4941132" y="671472"/>
                </a:moveTo>
                <a:lnTo>
                  <a:pt x="5048488" y="671472"/>
                </a:lnTo>
                <a:lnTo>
                  <a:pt x="5048488" y="1088298"/>
                </a:lnTo>
                <a:cubicBezTo>
                  <a:pt x="5048488" y="1117769"/>
                  <a:pt x="5043576" y="1141275"/>
                  <a:pt x="5033753" y="1158817"/>
                </a:cubicBezTo>
                <a:cubicBezTo>
                  <a:pt x="5023930" y="1176359"/>
                  <a:pt x="5010597" y="1185129"/>
                  <a:pt x="4993757" y="1185129"/>
                </a:cubicBezTo>
                <a:cubicBezTo>
                  <a:pt x="4978321" y="1185129"/>
                  <a:pt x="4965691" y="1176359"/>
                  <a:pt x="4955867" y="1158817"/>
                </a:cubicBezTo>
                <a:cubicBezTo>
                  <a:pt x="4946044" y="1141275"/>
                  <a:pt x="4941132" y="1117769"/>
                  <a:pt x="4941132" y="1088298"/>
                </a:cubicBezTo>
                <a:close/>
                <a:moveTo>
                  <a:pt x="3979107" y="671472"/>
                </a:moveTo>
                <a:lnTo>
                  <a:pt x="4086463" y="671472"/>
                </a:lnTo>
                <a:lnTo>
                  <a:pt x="4086463" y="1088298"/>
                </a:lnTo>
                <a:cubicBezTo>
                  <a:pt x="4086463" y="1117769"/>
                  <a:pt x="4081552" y="1141275"/>
                  <a:pt x="4071728" y="1158817"/>
                </a:cubicBezTo>
                <a:cubicBezTo>
                  <a:pt x="4061905" y="1176359"/>
                  <a:pt x="4048573" y="1185129"/>
                  <a:pt x="4031733" y="1185129"/>
                </a:cubicBezTo>
                <a:cubicBezTo>
                  <a:pt x="4016296" y="1185129"/>
                  <a:pt x="4003666" y="1176359"/>
                  <a:pt x="3993842" y="1158817"/>
                </a:cubicBezTo>
                <a:cubicBezTo>
                  <a:pt x="3984019" y="1141275"/>
                  <a:pt x="3979107" y="1117769"/>
                  <a:pt x="3979107" y="1088298"/>
                </a:cubicBezTo>
                <a:close/>
                <a:moveTo>
                  <a:pt x="3017082" y="671472"/>
                </a:moveTo>
                <a:lnTo>
                  <a:pt x="3124438" y="671472"/>
                </a:lnTo>
                <a:lnTo>
                  <a:pt x="3124438" y="1088298"/>
                </a:lnTo>
                <a:cubicBezTo>
                  <a:pt x="3124438" y="1117769"/>
                  <a:pt x="3119527" y="1141275"/>
                  <a:pt x="3109703" y="1158817"/>
                </a:cubicBezTo>
                <a:cubicBezTo>
                  <a:pt x="3099880" y="1176359"/>
                  <a:pt x="3086548" y="1185129"/>
                  <a:pt x="3069708" y="1185129"/>
                </a:cubicBezTo>
                <a:cubicBezTo>
                  <a:pt x="3054271" y="1185129"/>
                  <a:pt x="3041641" y="1176359"/>
                  <a:pt x="3031817" y="1158817"/>
                </a:cubicBezTo>
                <a:cubicBezTo>
                  <a:pt x="3021994" y="1141275"/>
                  <a:pt x="3017082" y="1117769"/>
                  <a:pt x="3017082" y="1088298"/>
                </a:cubicBezTo>
                <a:close/>
                <a:moveTo>
                  <a:pt x="0" y="671472"/>
                </a:moveTo>
                <a:lnTo>
                  <a:pt x="2067455" y="671472"/>
                </a:lnTo>
                <a:lnTo>
                  <a:pt x="2058162" y="688344"/>
                </a:lnTo>
                <a:cubicBezTo>
                  <a:pt x="2028692" y="731847"/>
                  <a:pt x="1995362" y="775351"/>
                  <a:pt x="1958174" y="818855"/>
                </a:cubicBezTo>
                <a:cubicBezTo>
                  <a:pt x="1920985" y="862359"/>
                  <a:pt x="1867307" y="922703"/>
                  <a:pt x="1797139" y="999887"/>
                </a:cubicBezTo>
                <a:lnTo>
                  <a:pt x="1668733" y="1143029"/>
                </a:lnTo>
                <a:cubicBezTo>
                  <a:pt x="1658909" y="1154256"/>
                  <a:pt x="1653998" y="1167588"/>
                  <a:pt x="1653998" y="1183024"/>
                </a:cubicBezTo>
                <a:lnTo>
                  <a:pt x="1653998" y="1467203"/>
                </a:lnTo>
                <a:cubicBezTo>
                  <a:pt x="1653998" y="1477026"/>
                  <a:pt x="1656804" y="1484745"/>
                  <a:pt x="1662417" y="1490358"/>
                </a:cubicBezTo>
                <a:cubicBezTo>
                  <a:pt x="1668031" y="1495971"/>
                  <a:pt x="1675749" y="1498778"/>
                  <a:pt x="1685573" y="1498778"/>
                </a:cubicBezTo>
                <a:lnTo>
                  <a:pt x="2538108" y="1498778"/>
                </a:lnTo>
                <a:cubicBezTo>
                  <a:pt x="2547931" y="1498778"/>
                  <a:pt x="2555650" y="1495971"/>
                  <a:pt x="2561263" y="1490358"/>
                </a:cubicBezTo>
                <a:cubicBezTo>
                  <a:pt x="2566877" y="1484745"/>
                  <a:pt x="2569683" y="1477026"/>
                  <a:pt x="2569683" y="1467203"/>
                </a:cubicBezTo>
                <a:lnTo>
                  <a:pt x="2569683" y="1191445"/>
                </a:lnTo>
                <a:cubicBezTo>
                  <a:pt x="2569683" y="1181621"/>
                  <a:pt x="2566877" y="1173903"/>
                  <a:pt x="2561263" y="1168289"/>
                </a:cubicBezTo>
                <a:cubicBezTo>
                  <a:pt x="2555650" y="1162676"/>
                  <a:pt x="2547931" y="1159869"/>
                  <a:pt x="2538108" y="1159869"/>
                </a:cubicBezTo>
                <a:lnTo>
                  <a:pt x="2148678" y="1159869"/>
                </a:lnTo>
                <a:cubicBezTo>
                  <a:pt x="2143065" y="1159869"/>
                  <a:pt x="2139557" y="1158466"/>
                  <a:pt x="2138153" y="1155659"/>
                </a:cubicBezTo>
                <a:cubicBezTo>
                  <a:pt x="2136750" y="1152852"/>
                  <a:pt x="2138153" y="1149344"/>
                  <a:pt x="2142363" y="1145134"/>
                </a:cubicBezTo>
                <a:lnTo>
                  <a:pt x="2190778" y="1094613"/>
                </a:lnTo>
                <a:cubicBezTo>
                  <a:pt x="2200602" y="1083387"/>
                  <a:pt x="2230774" y="1050759"/>
                  <a:pt x="2281295" y="996730"/>
                </a:cubicBezTo>
                <a:cubicBezTo>
                  <a:pt x="2331815" y="942701"/>
                  <a:pt x="2375319" y="891128"/>
                  <a:pt x="2411806" y="842010"/>
                </a:cubicBezTo>
                <a:lnTo>
                  <a:pt x="2509520" y="671472"/>
                </a:lnTo>
                <a:lnTo>
                  <a:pt x="2621337" y="671472"/>
                </a:lnTo>
                <a:lnTo>
                  <a:pt x="2621337" y="1065143"/>
                </a:lnTo>
                <a:cubicBezTo>
                  <a:pt x="2621337" y="1156361"/>
                  <a:pt x="2639932" y="1236703"/>
                  <a:pt x="2677121" y="1306168"/>
                </a:cubicBezTo>
                <a:cubicBezTo>
                  <a:pt x="2714309" y="1375634"/>
                  <a:pt x="2766935" y="1429312"/>
                  <a:pt x="2834997" y="1467203"/>
                </a:cubicBezTo>
                <a:cubicBezTo>
                  <a:pt x="2903060" y="1505093"/>
                  <a:pt x="2981297" y="1524038"/>
                  <a:pt x="3069708" y="1524038"/>
                </a:cubicBezTo>
                <a:cubicBezTo>
                  <a:pt x="3159522" y="1524038"/>
                  <a:pt x="3238461" y="1505093"/>
                  <a:pt x="3306523" y="1467203"/>
                </a:cubicBezTo>
                <a:cubicBezTo>
                  <a:pt x="3374586" y="1429312"/>
                  <a:pt x="3427211" y="1375634"/>
                  <a:pt x="3464400" y="1306168"/>
                </a:cubicBezTo>
                <a:cubicBezTo>
                  <a:pt x="3501589" y="1236703"/>
                  <a:pt x="3520183" y="1156361"/>
                  <a:pt x="3520183" y="1065143"/>
                </a:cubicBezTo>
                <a:lnTo>
                  <a:pt x="3520183" y="671472"/>
                </a:lnTo>
                <a:lnTo>
                  <a:pt x="3583363" y="671472"/>
                </a:lnTo>
                <a:lnTo>
                  <a:pt x="3583363" y="1065143"/>
                </a:lnTo>
                <a:cubicBezTo>
                  <a:pt x="3583363" y="1156361"/>
                  <a:pt x="3601957" y="1236703"/>
                  <a:pt x="3639146" y="1306168"/>
                </a:cubicBezTo>
                <a:cubicBezTo>
                  <a:pt x="3676334" y="1375634"/>
                  <a:pt x="3728960" y="1429312"/>
                  <a:pt x="3797023" y="1467203"/>
                </a:cubicBezTo>
                <a:cubicBezTo>
                  <a:pt x="3865085" y="1505093"/>
                  <a:pt x="3943322" y="1524038"/>
                  <a:pt x="4031733" y="1524038"/>
                </a:cubicBezTo>
                <a:cubicBezTo>
                  <a:pt x="4121547" y="1524038"/>
                  <a:pt x="4200485" y="1505093"/>
                  <a:pt x="4268548" y="1467203"/>
                </a:cubicBezTo>
                <a:cubicBezTo>
                  <a:pt x="4336610" y="1429312"/>
                  <a:pt x="4389237" y="1375634"/>
                  <a:pt x="4426425" y="1306168"/>
                </a:cubicBezTo>
                <a:cubicBezTo>
                  <a:pt x="4463614" y="1236703"/>
                  <a:pt x="4482208" y="1156361"/>
                  <a:pt x="4482208" y="1065143"/>
                </a:cubicBezTo>
                <a:lnTo>
                  <a:pt x="4482208" y="671472"/>
                </a:lnTo>
                <a:lnTo>
                  <a:pt x="4545387" y="671472"/>
                </a:lnTo>
                <a:lnTo>
                  <a:pt x="4545387" y="1065143"/>
                </a:lnTo>
                <a:cubicBezTo>
                  <a:pt x="4545387" y="1156361"/>
                  <a:pt x="4563982" y="1236703"/>
                  <a:pt x="4601170" y="1306168"/>
                </a:cubicBezTo>
                <a:cubicBezTo>
                  <a:pt x="4638359" y="1375634"/>
                  <a:pt x="4690985" y="1429312"/>
                  <a:pt x="4759048" y="1467203"/>
                </a:cubicBezTo>
                <a:cubicBezTo>
                  <a:pt x="4827110" y="1505093"/>
                  <a:pt x="4905346" y="1524038"/>
                  <a:pt x="4993757" y="1524038"/>
                </a:cubicBezTo>
                <a:cubicBezTo>
                  <a:pt x="5083572" y="1524038"/>
                  <a:pt x="5162510" y="1505093"/>
                  <a:pt x="5230573" y="1467203"/>
                </a:cubicBezTo>
                <a:cubicBezTo>
                  <a:pt x="5298635" y="1429312"/>
                  <a:pt x="5351261" y="1375634"/>
                  <a:pt x="5388450" y="1306168"/>
                </a:cubicBezTo>
                <a:cubicBezTo>
                  <a:pt x="5425638" y="1236703"/>
                  <a:pt x="5444232" y="1156361"/>
                  <a:pt x="5444232" y="1065143"/>
                </a:cubicBezTo>
                <a:lnTo>
                  <a:pt x="5444232" y="671472"/>
                </a:lnTo>
                <a:lnTo>
                  <a:pt x="7515754" y="671472"/>
                </a:lnTo>
                <a:lnTo>
                  <a:pt x="7506462" y="688344"/>
                </a:lnTo>
                <a:cubicBezTo>
                  <a:pt x="7476992" y="731847"/>
                  <a:pt x="7443662" y="775351"/>
                  <a:pt x="7406473" y="818855"/>
                </a:cubicBezTo>
                <a:cubicBezTo>
                  <a:pt x="7369285" y="862359"/>
                  <a:pt x="7315607" y="922703"/>
                  <a:pt x="7245439" y="999887"/>
                </a:cubicBezTo>
                <a:lnTo>
                  <a:pt x="7117033" y="1143029"/>
                </a:lnTo>
                <a:cubicBezTo>
                  <a:pt x="7107209" y="1154256"/>
                  <a:pt x="7102298" y="1167588"/>
                  <a:pt x="7102298" y="1183024"/>
                </a:cubicBezTo>
                <a:lnTo>
                  <a:pt x="7102298" y="1467203"/>
                </a:lnTo>
                <a:cubicBezTo>
                  <a:pt x="7102298" y="1477026"/>
                  <a:pt x="7105104" y="1484745"/>
                  <a:pt x="7110717" y="1490358"/>
                </a:cubicBezTo>
                <a:cubicBezTo>
                  <a:pt x="7116331" y="1495971"/>
                  <a:pt x="7124049" y="1498778"/>
                  <a:pt x="7133872" y="1498778"/>
                </a:cubicBezTo>
                <a:lnTo>
                  <a:pt x="7986408" y="1498778"/>
                </a:lnTo>
                <a:cubicBezTo>
                  <a:pt x="7996231" y="1498778"/>
                  <a:pt x="8003949" y="1495971"/>
                  <a:pt x="8009563" y="1490358"/>
                </a:cubicBezTo>
                <a:cubicBezTo>
                  <a:pt x="8015176" y="1484745"/>
                  <a:pt x="8017983" y="1477026"/>
                  <a:pt x="8017983" y="1467203"/>
                </a:cubicBezTo>
                <a:lnTo>
                  <a:pt x="8017983" y="1191445"/>
                </a:lnTo>
                <a:cubicBezTo>
                  <a:pt x="8017983" y="1181621"/>
                  <a:pt x="8015176" y="1173903"/>
                  <a:pt x="8009563" y="1168289"/>
                </a:cubicBezTo>
                <a:cubicBezTo>
                  <a:pt x="8003949" y="1162676"/>
                  <a:pt x="7996231" y="1159869"/>
                  <a:pt x="7986408" y="1159869"/>
                </a:cubicBezTo>
                <a:lnTo>
                  <a:pt x="7596978" y="1159869"/>
                </a:lnTo>
                <a:cubicBezTo>
                  <a:pt x="7591365" y="1159869"/>
                  <a:pt x="7587856" y="1158466"/>
                  <a:pt x="7586453" y="1155659"/>
                </a:cubicBezTo>
                <a:cubicBezTo>
                  <a:pt x="7585049" y="1152852"/>
                  <a:pt x="7586453" y="1149344"/>
                  <a:pt x="7590663" y="1145134"/>
                </a:cubicBezTo>
                <a:lnTo>
                  <a:pt x="7639079" y="1094613"/>
                </a:lnTo>
                <a:cubicBezTo>
                  <a:pt x="7648902" y="1083387"/>
                  <a:pt x="7679074" y="1050759"/>
                  <a:pt x="7729595" y="996730"/>
                </a:cubicBezTo>
                <a:cubicBezTo>
                  <a:pt x="7780115" y="942701"/>
                  <a:pt x="7823619" y="891128"/>
                  <a:pt x="7860107" y="842010"/>
                </a:cubicBezTo>
                <a:lnTo>
                  <a:pt x="7957820" y="671472"/>
                </a:lnTo>
                <a:lnTo>
                  <a:pt x="8069637" y="671472"/>
                </a:lnTo>
                <a:lnTo>
                  <a:pt x="8069637" y="1065143"/>
                </a:lnTo>
                <a:cubicBezTo>
                  <a:pt x="8069637" y="1156361"/>
                  <a:pt x="8088232" y="1236703"/>
                  <a:pt x="8125421" y="1306168"/>
                </a:cubicBezTo>
                <a:cubicBezTo>
                  <a:pt x="8162609" y="1375634"/>
                  <a:pt x="8215235" y="1429312"/>
                  <a:pt x="8283297" y="1467203"/>
                </a:cubicBezTo>
                <a:cubicBezTo>
                  <a:pt x="8351360" y="1505093"/>
                  <a:pt x="8429596" y="1524038"/>
                  <a:pt x="8518007" y="1524038"/>
                </a:cubicBezTo>
                <a:cubicBezTo>
                  <a:pt x="8607822" y="1524038"/>
                  <a:pt x="8686760" y="1505093"/>
                  <a:pt x="8754823" y="1467203"/>
                </a:cubicBezTo>
                <a:cubicBezTo>
                  <a:pt x="8822885" y="1429312"/>
                  <a:pt x="8875511" y="1375634"/>
                  <a:pt x="8912700" y="1306168"/>
                </a:cubicBezTo>
                <a:cubicBezTo>
                  <a:pt x="8949888" y="1236703"/>
                  <a:pt x="8968483" y="1156361"/>
                  <a:pt x="8968483" y="1065143"/>
                </a:cubicBezTo>
                <a:lnTo>
                  <a:pt x="8968483" y="671472"/>
                </a:lnTo>
                <a:lnTo>
                  <a:pt x="9176908" y="671472"/>
                </a:lnTo>
                <a:lnTo>
                  <a:pt x="9176908" y="1467203"/>
                </a:lnTo>
                <a:cubicBezTo>
                  <a:pt x="9176908" y="1477026"/>
                  <a:pt x="9179715" y="1484745"/>
                  <a:pt x="9185329" y="1490358"/>
                </a:cubicBezTo>
                <a:cubicBezTo>
                  <a:pt x="9190942" y="1495971"/>
                  <a:pt x="9198661" y="1498778"/>
                  <a:pt x="9208484" y="1498778"/>
                </a:cubicBezTo>
                <a:lnTo>
                  <a:pt x="9541078" y="1498778"/>
                </a:lnTo>
                <a:cubicBezTo>
                  <a:pt x="9550901" y="1498778"/>
                  <a:pt x="9558620" y="1495971"/>
                  <a:pt x="9564233" y="1490358"/>
                </a:cubicBezTo>
                <a:cubicBezTo>
                  <a:pt x="9569847" y="1484745"/>
                  <a:pt x="9572653" y="1477026"/>
                  <a:pt x="9572653" y="1467203"/>
                </a:cubicBezTo>
                <a:lnTo>
                  <a:pt x="9572653" y="671472"/>
                </a:lnTo>
                <a:lnTo>
                  <a:pt x="9650787" y="671472"/>
                </a:lnTo>
                <a:lnTo>
                  <a:pt x="9650787" y="1065143"/>
                </a:lnTo>
                <a:cubicBezTo>
                  <a:pt x="9650787" y="1156361"/>
                  <a:pt x="9669381" y="1236703"/>
                  <a:pt x="9706570" y="1306168"/>
                </a:cubicBezTo>
                <a:cubicBezTo>
                  <a:pt x="9743759" y="1375634"/>
                  <a:pt x="9796385" y="1429312"/>
                  <a:pt x="9864447" y="1467203"/>
                </a:cubicBezTo>
                <a:cubicBezTo>
                  <a:pt x="9932509" y="1505093"/>
                  <a:pt x="10010746" y="1524038"/>
                  <a:pt x="10099157" y="1524038"/>
                </a:cubicBezTo>
                <a:cubicBezTo>
                  <a:pt x="10188971" y="1524038"/>
                  <a:pt x="10267910" y="1505093"/>
                  <a:pt x="10335973" y="1467203"/>
                </a:cubicBezTo>
                <a:cubicBezTo>
                  <a:pt x="10404035" y="1429312"/>
                  <a:pt x="10456661" y="1375634"/>
                  <a:pt x="10493849" y="1306168"/>
                </a:cubicBezTo>
                <a:cubicBezTo>
                  <a:pt x="10531039" y="1236703"/>
                  <a:pt x="10549633" y="1156361"/>
                  <a:pt x="10549633" y="1065143"/>
                </a:cubicBezTo>
                <a:lnTo>
                  <a:pt x="10549633" y="671472"/>
                </a:lnTo>
                <a:lnTo>
                  <a:pt x="12192000" y="671472"/>
                </a:lnTo>
                <a:lnTo>
                  <a:pt x="12192000" y="4100472"/>
                </a:lnTo>
                <a:lnTo>
                  <a:pt x="0" y="4100472"/>
                </a:lnTo>
                <a:close/>
                <a:moveTo>
                  <a:pt x="9195854" y="25260"/>
                </a:moveTo>
                <a:lnTo>
                  <a:pt x="9541078" y="25260"/>
                </a:lnTo>
                <a:cubicBezTo>
                  <a:pt x="9550901" y="25260"/>
                  <a:pt x="9558620" y="28067"/>
                  <a:pt x="9564233" y="33681"/>
                </a:cubicBezTo>
                <a:cubicBezTo>
                  <a:pt x="9569847" y="39294"/>
                  <a:pt x="9572653" y="47012"/>
                  <a:pt x="9572653" y="56836"/>
                </a:cubicBezTo>
                <a:lnTo>
                  <a:pt x="9572653" y="671472"/>
                </a:lnTo>
                <a:lnTo>
                  <a:pt x="9176908" y="671472"/>
                </a:lnTo>
                <a:lnTo>
                  <a:pt x="9176908" y="397850"/>
                </a:lnTo>
                <a:cubicBezTo>
                  <a:pt x="9176908" y="389430"/>
                  <a:pt x="9172699" y="385220"/>
                  <a:pt x="9164278" y="385220"/>
                </a:cubicBezTo>
                <a:lnTo>
                  <a:pt x="9046397" y="385220"/>
                </a:lnTo>
                <a:cubicBezTo>
                  <a:pt x="9036573" y="385220"/>
                  <a:pt x="9028855" y="382413"/>
                  <a:pt x="9023242" y="376800"/>
                </a:cubicBezTo>
                <a:cubicBezTo>
                  <a:pt x="9017629" y="371186"/>
                  <a:pt x="9014822" y="363468"/>
                  <a:pt x="9014822" y="353644"/>
                </a:cubicBezTo>
                <a:lnTo>
                  <a:pt x="9014822" y="109461"/>
                </a:lnTo>
                <a:cubicBezTo>
                  <a:pt x="9014822" y="91218"/>
                  <a:pt x="9023242" y="79289"/>
                  <a:pt x="9040082" y="73676"/>
                </a:cubicBezTo>
                <a:lnTo>
                  <a:pt x="9157964" y="31575"/>
                </a:lnTo>
                <a:cubicBezTo>
                  <a:pt x="9170594" y="27365"/>
                  <a:pt x="9183224" y="25260"/>
                  <a:pt x="9195854" y="25260"/>
                </a:cubicBezTo>
                <a:close/>
                <a:moveTo>
                  <a:pt x="7569613" y="8420"/>
                </a:moveTo>
                <a:cubicBezTo>
                  <a:pt x="7655217" y="8420"/>
                  <a:pt x="7730998" y="26313"/>
                  <a:pt x="7796955" y="62098"/>
                </a:cubicBezTo>
                <a:cubicBezTo>
                  <a:pt x="7862913" y="97884"/>
                  <a:pt x="7914135" y="148404"/>
                  <a:pt x="7950623" y="213660"/>
                </a:cubicBezTo>
                <a:cubicBezTo>
                  <a:pt x="7987109" y="278916"/>
                  <a:pt x="8005353" y="353644"/>
                  <a:pt x="8005353" y="437845"/>
                </a:cubicBezTo>
                <a:cubicBezTo>
                  <a:pt x="8005353" y="516433"/>
                  <a:pt x="7994126" y="586250"/>
                  <a:pt x="7971672" y="647295"/>
                </a:cubicBezTo>
                <a:lnTo>
                  <a:pt x="7957820" y="671472"/>
                </a:lnTo>
                <a:lnTo>
                  <a:pt x="7515754" y="671472"/>
                </a:lnTo>
                <a:lnTo>
                  <a:pt x="7580664" y="553622"/>
                </a:lnTo>
                <a:cubicBezTo>
                  <a:pt x="7597154" y="511521"/>
                  <a:pt x="7605398" y="472227"/>
                  <a:pt x="7605398" y="435740"/>
                </a:cubicBezTo>
                <a:cubicBezTo>
                  <a:pt x="7605398" y="376800"/>
                  <a:pt x="7587155" y="347329"/>
                  <a:pt x="7550667" y="347329"/>
                </a:cubicBezTo>
                <a:cubicBezTo>
                  <a:pt x="7533828" y="347329"/>
                  <a:pt x="7520145" y="353995"/>
                  <a:pt x="7509620" y="367327"/>
                </a:cubicBezTo>
                <a:cubicBezTo>
                  <a:pt x="7499094" y="380659"/>
                  <a:pt x="7493832" y="398551"/>
                  <a:pt x="7493832" y="421005"/>
                </a:cubicBezTo>
                <a:lnTo>
                  <a:pt x="7493832" y="509416"/>
                </a:lnTo>
                <a:cubicBezTo>
                  <a:pt x="7493832" y="519240"/>
                  <a:pt x="7491025" y="526958"/>
                  <a:pt x="7485412" y="532571"/>
                </a:cubicBezTo>
                <a:cubicBezTo>
                  <a:pt x="7479798" y="538185"/>
                  <a:pt x="7472080" y="540991"/>
                  <a:pt x="7462256" y="540991"/>
                </a:cubicBezTo>
                <a:lnTo>
                  <a:pt x="7125453" y="540991"/>
                </a:lnTo>
                <a:cubicBezTo>
                  <a:pt x="7115629" y="540991"/>
                  <a:pt x="7107911" y="538185"/>
                  <a:pt x="7102298" y="532571"/>
                </a:cubicBezTo>
                <a:cubicBezTo>
                  <a:pt x="7096684" y="526958"/>
                  <a:pt x="7093877" y="519240"/>
                  <a:pt x="7093877" y="509416"/>
                </a:cubicBezTo>
                <a:lnTo>
                  <a:pt x="7093877" y="404165"/>
                </a:lnTo>
                <a:cubicBezTo>
                  <a:pt x="7099491" y="325577"/>
                  <a:pt x="7122997" y="256462"/>
                  <a:pt x="7164396" y="196820"/>
                </a:cubicBezTo>
                <a:cubicBezTo>
                  <a:pt x="7205794" y="137178"/>
                  <a:pt x="7261577" y="90867"/>
                  <a:pt x="7331745" y="57888"/>
                </a:cubicBezTo>
                <a:cubicBezTo>
                  <a:pt x="7401912" y="24910"/>
                  <a:pt x="7481202" y="8420"/>
                  <a:pt x="7569613" y="8420"/>
                </a:cubicBezTo>
                <a:close/>
                <a:moveTo>
                  <a:pt x="2121313" y="8420"/>
                </a:moveTo>
                <a:cubicBezTo>
                  <a:pt x="2206917" y="8420"/>
                  <a:pt x="2282698" y="26313"/>
                  <a:pt x="2348656" y="62098"/>
                </a:cubicBezTo>
                <a:cubicBezTo>
                  <a:pt x="2414613" y="97884"/>
                  <a:pt x="2465836" y="148404"/>
                  <a:pt x="2502322" y="213660"/>
                </a:cubicBezTo>
                <a:cubicBezTo>
                  <a:pt x="2538810" y="278916"/>
                  <a:pt x="2557053" y="353644"/>
                  <a:pt x="2557053" y="437845"/>
                </a:cubicBezTo>
                <a:cubicBezTo>
                  <a:pt x="2557053" y="516433"/>
                  <a:pt x="2545827" y="586250"/>
                  <a:pt x="2523373" y="647295"/>
                </a:cubicBezTo>
                <a:lnTo>
                  <a:pt x="2509520" y="671472"/>
                </a:lnTo>
                <a:lnTo>
                  <a:pt x="2067455" y="671472"/>
                </a:lnTo>
                <a:lnTo>
                  <a:pt x="2132365" y="553622"/>
                </a:lnTo>
                <a:cubicBezTo>
                  <a:pt x="2148854" y="511521"/>
                  <a:pt x="2157098" y="472227"/>
                  <a:pt x="2157098" y="435740"/>
                </a:cubicBezTo>
                <a:cubicBezTo>
                  <a:pt x="2157098" y="376800"/>
                  <a:pt x="2138855" y="347329"/>
                  <a:pt x="2102368" y="347329"/>
                </a:cubicBezTo>
                <a:cubicBezTo>
                  <a:pt x="2085528" y="347329"/>
                  <a:pt x="2071845" y="353995"/>
                  <a:pt x="2061320" y="367327"/>
                </a:cubicBezTo>
                <a:cubicBezTo>
                  <a:pt x="2050795" y="380659"/>
                  <a:pt x="2045532" y="398551"/>
                  <a:pt x="2045532" y="421005"/>
                </a:cubicBezTo>
                <a:lnTo>
                  <a:pt x="2045532" y="509416"/>
                </a:lnTo>
                <a:cubicBezTo>
                  <a:pt x="2045532" y="519240"/>
                  <a:pt x="2042725" y="526958"/>
                  <a:pt x="2037112" y="532571"/>
                </a:cubicBezTo>
                <a:cubicBezTo>
                  <a:pt x="2031499" y="538185"/>
                  <a:pt x="2023780" y="540991"/>
                  <a:pt x="2013957" y="540991"/>
                </a:cubicBezTo>
                <a:lnTo>
                  <a:pt x="1677153" y="540991"/>
                </a:lnTo>
                <a:cubicBezTo>
                  <a:pt x="1667329" y="540991"/>
                  <a:pt x="1659611" y="538185"/>
                  <a:pt x="1653998" y="532571"/>
                </a:cubicBezTo>
                <a:cubicBezTo>
                  <a:pt x="1648384" y="526958"/>
                  <a:pt x="1645577" y="519240"/>
                  <a:pt x="1645577" y="509416"/>
                </a:cubicBezTo>
                <a:lnTo>
                  <a:pt x="1645577" y="404165"/>
                </a:lnTo>
                <a:cubicBezTo>
                  <a:pt x="1651191" y="325577"/>
                  <a:pt x="1674697" y="256462"/>
                  <a:pt x="1716096" y="196820"/>
                </a:cubicBezTo>
                <a:cubicBezTo>
                  <a:pt x="1757494" y="137178"/>
                  <a:pt x="1813278" y="90867"/>
                  <a:pt x="1883445" y="57888"/>
                </a:cubicBezTo>
                <a:cubicBezTo>
                  <a:pt x="1953613" y="24910"/>
                  <a:pt x="2032902" y="8420"/>
                  <a:pt x="2121313" y="8420"/>
                </a:cubicBezTo>
                <a:close/>
                <a:moveTo>
                  <a:pt x="10099157" y="0"/>
                </a:moveTo>
                <a:cubicBezTo>
                  <a:pt x="10188971" y="0"/>
                  <a:pt x="10267910" y="18945"/>
                  <a:pt x="10335973" y="56836"/>
                </a:cubicBezTo>
                <a:cubicBezTo>
                  <a:pt x="10404035" y="94726"/>
                  <a:pt x="10456661" y="148404"/>
                  <a:pt x="10493849" y="217870"/>
                </a:cubicBezTo>
                <a:cubicBezTo>
                  <a:pt x="10531039" y="287336"/>
                  <a:pt x="10549633" y="367678"/>
                  <a:pt x="10549633" y="458895"/>
                </a:cubicBezTo>
                <a:lnTo>
                  <a:pt x="10549633" y="671472"/>
                </a:lnTo>
                <a:lnTo>
                  <a:pt x="10153888" y="671472"/>
                </a:lnTo>
                <a:lnTo>
                  <a:pt x="10153888" y="435740"/>
                </a:lnTo>
                <a:cubicBezTo>
                  <a:pt x="10153888" y="406270"/>
                  <a:pt x="10148976" y="382764"/>
                  <a:pt x="10139153" y="365222"/>
                </a:cubicBezTo>
                <a:cubicBezTo>
                  <a:pt x="10129329" y="347680"/>
                  <a:pt x="10115998" y="338909"/>
                  <a:pt x="10099157" y="338909"/>
                </a:cubicBezTo>
                <a:cubicBezTo>
                  <a:pt x="10083721" y="338909"/>
                  <a:pt x="10071090" y="347680"/>
                  <a:pt x="10061267" y="365222"/>
                </a:cubicBezTo>
                <a:cubicBezTo>
                  <a:pt x="10051443" y="382764"/>
                  <a:pt x="10046531" y="406270"/>
                  <a:pt x="10046531" y="435740"/>
                </a:cubicBezTo>
                <a:lnTo>
                  <a:pt x="10046531" y="671472"/>
                </a:lnTo>
                <a:lnTo>
                  <a:pt x="9650787" y="671472"/>
                </a:lnTo>
                <a:lnTo>
                  <a:pt x="9650787" y="458895"/>
                </a:lnTo>
                <a:cubicBezTo>
                  <a:pt x="9650787" y="367678"/>
                  <a:pt x="9669381" y="287336"/>
                  <a:pt x="9706570" y="217870"/>
                </a:cubicBezTo>
                <a:cubicBezTo>
                  <a:pt x="9743759" y="148404"/>
                  <a:pt x="9796385" y="94726"/>
                  <a:pt x="9864447" y="56836"/>
                </a:cubicBezTo>
                <a:cubicBezTo>
                  <a:pt x="9932509" y="18945"/>
                  <a:pt x="10010746" y="0"/>
                  <a:pt x="10099157" y="0"/>
                </a:cubicBezTo>
                <a:close/>
                <a:moveTo>
                  <a:pt x="8518007" y="0"/>
                </a:moveTo>
                <a:cubicBezTo>
                  <a:pt x="8607822" y="0"/>
                  <a:pt x="8686760" y="18945"/>
                  <a:pt x="8754823" y="56836"/>
                </a:cubicBezTo>
                <a:cubicBezTo>
                  <a:pt x="8822885" y="94726"/>
                  <a:pt x="8875511" y="148404"/>
                  <a:pt x="8912700" y="217870"/>
                </a:cubicBezTo>
                <a:cubicBezTo>
                  <a:pt x="8949888" y="287336"/>
                  <a:pt x="8968483" y="367678"/>
                  <a:pt x="8968483" y="458895"/>
                </a:cubicBezTo>
                <a:lnTo>
                  <a:pt x="8968483" y="671472"/>
                </a:lnTo>
                <a:lnTo>
                  <a:pt x="8572738" y="671472"/>
                </a:lnTo>
                <a:lnTo>
                  <a:pt x="8572738" y="435740"/>
                </a:lnTo>
                <a:cubicBezTo>
                  <a:pt x="8572738" y="406270"/>
                  <a:pt x="8567826" y="382764"/>
                  <a:pt x="8558003" y="365222"/>
                </a:cubicBezTo>
                <a:cubicBezTo>
                  <a:pt x="8548179" y="347680"/>
                  <a:pt x="8534848" y="338909"/>
                  <a:pt x="8518007" y="338909"/>
                </a:cubicBezTo>
                <a:cubicBezTo>
                  <a:pt x="8502571" y="338909"/>
                  <a:pt x="8489941" y="347680"/>
                  <a:pt x="8480117" y="365222"/>
                </a:cubicBezTo>
                <a:cubicBezTo>
                  <a:pt x="8470293" y="382764"/>
                  <a:pt x="8465382" y="406270"/>
                  <a:pt x="8465382" y="435740"/>
                </a:cubicBezTo>
                <a:lnTo>
                  <a:pt x="8465382" y="671472"/>
                </a:lnTo>
                <a:lnTo>
                  <a:pt x="8069637" y="671472"/>
                </a:lnTo>
                <a:lnTo>
                  <a:pt x="8069637" y="458895"/>
                </a:lnTo>
                <a:cubicBezTo>
                  <a:pt x="8069637" y="367678"/>
                  <a:pt x="8088232" y="287336"/>
                  <a:pt x="8125421" y="217870"/>
                </a:cubicBezTo>
                <a:cubicBezTo>
                  <a:pt x="8162609" y="148404"/>
                  <a:pt x="8215235" y="94726"/>
                  <a:pt x="8283297" y="56836"/>
                </a:cubicBezTo>
                <a:cubicBezTo>
                  <a:pt x="8351360" y="18945"/>
                  <a:pt x="8429596" y="0"/>
                  <a:pt x="8518007" y="0"/>
                </a:cubicBezTo>
                <a:close/>
                <a:moveTo>
                  <a:pt x="4993757" y="0"/>
                </a:moveTo>
                <a:cubicBezTo>
                  <a:pt x="5083572" y="0"/>
                  <a:pt x="5162510" y="18945"/>
                  <a:pt x="5230573" y="56836"/>
                </a:cubicBezTo>
                <a:cubicBezTo>
                  <a:pt x="5298635" y="94726"/>
                  <a:pt x="5351261" y="148404"/>
                  <a:pt x="5388450" y="217870"/>
                </a:cubicBezTo>
                <a:cubicBezTo>
                  <a:pt x="5425638" y="287336"/>
                  <a:pt x="5444232" y="367678"/>
                  <a:pt x="5444232" y="458895"/>
                </a:cubicBezTo>
                <a:lnTo>
                  <a:pt x="5444232" y="671472"/>
                </a:lnTo>
                <a:lnTo>
                  <a:pt x="5048488" y="671472"/>
                </a:lnTo>
                <a:lnTo>
                  <a:pt x="5048488" y="435740"/>
                </a:lnTo>
                <a:cubicBezTo>
                  <a:pt x="5048488" y="406270"/>
                  <a:pt x="5043576" y="382764"/>
                  <a:pt x="5033753" y="365222"/>
                </a:cubicBezTo>
                <a:cubicBezTo>
                  <a:pt x="5023930" y="347680"/>
                  <a:pt x="5010597" y="338909"/>
                  <a:pt x="4993757" y="338909"/>
                </a:cubicBezTo>
                <a:cubicBezTo>
                  <a:pt x="4978321" y="338909"/>
                  <a:pt x="4965691" y="347680"/>
                  <a:pt x="4955867" y="365222"/>
                </a:cubicBezTo>
                <a:cubicBezTo>
                  <a:pt x="4946044" y="382764"/>
                  <a:pt x="4941132" y="406270"/>
                  <a:pt x="4941132" y="435740"/>
                </a:cubicBezTo>
                <a:lnTo>
                  <a:pt x="4941132" y="671472"/>
                </a:lnTo>
                <a:lnTo>
                  <a:pt x="4545387" y="671472"/>
                </a:lnTo>
                <a:lnTo>
                  <a:pt x="4545387" y="458895"/>
                </a:lnTo>
                <a:cubicBezTo>
                  <a:pt x="4545387" y="367678"/>
                  <a:pt x="4563982" y="287336"/>
                  <a:pt x="4601170" y="217870"/>
                </a:cubicBezTo>
                <a:cubicBezTo>
                  <a:pt x="4638359" y="148404"/>
                  <a:pt x="4690985" y="94726"/>
                  <a:pt x="4759048" y="56836"/>
                </a:cubicBezTo>
                <a:cubicBezTo>
                  <a:pt x="4827110" y="18945"/>
                  <a:pt x="4905346" y="0"/>
                  <a:pt x="4993757" y="0"/>
                </a:cubicBezTo>
                <a:close/>
                <a:moveTo>
                  <a:pt x="4031733" y="0"/>
                </a:moveTo>
                <a:cubicBezTo>
                  <a:pt x="4121547" y="0"/>
                  <a:pt x="4200485" y="18945"/>
                  <a:pt x="4268548" y="56836"/>
                </a:cubicBezTo>
                <a:cubicBezTo>
                  <a:pt x="4336610" y="94726"/>
                  <a:pt x="4389237" y="148404"/>
                  <a:pt x="4426425" y="217870"/>
                </a:cubicBezTo>
                <a:cubicBezTo>
                  <a:pt x="4463614" y="287336"/>
                  <a:pt x="4482208" y="367678"/>
                  <a:pt x="4482208" y="458895"/>
                </a:cubicBezTo>
                <a:lnTo>
                  <a:pt x="4482208" y="671472"/>
                </a:lnTo>
                <a:lnTo>
                  <a:pt x="4086463" y="671472"/>
                </a:lnTo>
                <a:lnTo>
                  <a:pt x="4086463" y="435740"/>
                </a:lnTo>
                <a:cubicBezTo>
                  <a:pt x="4086463" y="406270"/>
                  <a:pt x="4081552" y="382764"/>
                  <a:pt x="4071728" y="365222"/>
                </a:cubicBezTo>
                <a:cubicBezTo>
                  <a:pt x="4061905" y="347680"/>
                  <a:pt x="4048573" y="338909"/>
                  <a:pt x="4031733" y="338909"/>
                </a:cubicBezTo>
                <a:cubicBezTo>
                  <a:pt x="4016296" y="338909"/>
                  <a:pt x="4003666" y="347680"/>
                  <a:pt x="3993842" y="365222"/>
                </a:cubicBezTo>
                <a:cubicBezTo>
                  <a:pt x="3984019" y="382764"/>
                  <a:pt x="3979107" y="406270"/>
                  <a:pt x="3979107" y="435740"/>
                </a:cubicBezTo>
                <a:lnTo>
                  <a:pt x="3979107" y="671472"/>
                </a:lnTo>
                <a:lnTo>
                  <a:pt x="3583363" y="671472"/>
                </a:lnTo>
                <a:lnTo>
                  <a:pt x="3583363" y="458895"/>
                </a:lnTo>
                <a:cubicBezTo>
                  <a:pt x="3583363" y="367678"/>
                  <a:pt x="3601957" y="287336"/>
                  <a:pt x="3639146" y="217870"/>
                </a:cubicBezTo>
                <a:cubicBezTo>
                  <a:pt x="3676334" y="148404"/>
                  <a:pt x="3728960" y="94726"/>
                  <a:pt x="3797023" y="56836"/>
                </a:cubicBezTo>
                <a:cubicBezTo>
                  <a:pt x="3865085" y="18945"/>
                  <a:pt x="3943322" y="0"/>
                  <a:pt x="4031733" y="0"/>
                </a:cubicBezTo>
                <a:close/>
                <a:moveTo>
                  <a:pt x="3069708" y="0"/>
                </a:moveTo>
                <a:cubicBezTo>
                  <a:pt x="3159522" y="0"/>
                  <a:pt x="3238461" y="18945"/>
                  <a:pt x="3306523" y="56836"/>
                </a:cubicBezTo>
                <a:cubicBezTo>
                  <a:pt x="3374586" y="94726"/>
                  <a:pt x="3427211" y="148404"/>
                  <a:pt x="3464400" y="217870"/>
                </a:cubicBezTo>
                <a:cubicBezTo>
                  <a:pt x="3501589" y="287336"/>
                  <a:pt x="3520183" y="367678"/>
                  <a:pt x="3520183" y="458895"/>
                </a:cubicBezTo>
                <a:lnTo>
                  <a:pt x="3520183" y="671472"/>
                </a:lnTo>
                <a:lnTo>
                  <a:pt x="3124438" y="671472"/>
                </a:lnTo>
                <a:lnTo>
                  <a:pt x="3124438" y="435740"/>
                </a:lnTo>
                <a:cubicBezTo>
                  <a:pt x="3124438" y="406270"/>
                  <a:pt x="3119527" y="382764"/>
                  <a:pt x="3109703" y="365222"/>
                </a:cubicBezTo>
                <a:cubicBezTo>
                  <a:pt x="3099880" y="347680"/>
                  <a:pt x="3086548" y="338909"/>
                  <a:pt x="3069708" y="338909"/>
                </a:cubicBezTo>
                <a:cubicBezTo>
                  <a:pt x="3054271" y="338909"/>
                  <a:pt x="3041641" y="347680"/>
                  <a:pt x="3031817" y="365222"/>
                </a:cubicBezTo>
                <a:cubicBezTo>
                  <a:pt x="3021994" y="382764"/>
                  <a:pt x="3017082" y="406270"/>
                  <a:pt x="3017082" y="435740"/>
                </a:cubicBezTo>
                <a:lnTo>
                  <a:pt x="3017082" y="671472"/>
                </a:lnTo>
                <a:lnTo>
                  <a:pt x="2621337" y="671472"/>
                </a:lnTo>
                <a:lnTo>
                  <a:pt x="2621337" y="458895"/>
                </a:lnTo>
                <a:cubicBezTo>
                  <a:pt x="2621337" y="367678"/>
                  <a:pt x="2639932" y="287336"/>
                  <a:pt x="2677121" y="217870"/>
                </a:cubicBezTo>
                <a:cubicBezTo>
                  <a:pt x="2714309" y="148404"/>
                  <a:pt x="2766935" y="94726"/>
                  <a:pt x="2834997" y="56836"/>
                </a:cubicBezTo>
                <a:cubicBezTo>
                  <a:pt x="2903060" y="18945"/>
                  <a:pt x="2981297" y="0"/>
                  <a:pt x="3069708" y="0"/>
                </a:cubicBezTo>
                <a:close/>
              </a:path>
            </a:pathLst>
          </a:custGeom>
        </p:spPr>
        <p:style>
          <a:lnRef idx="2">
            <a:schemeClr val="dk1">
              <a:shade val="15000"/>
            </a:schemeClr>
          </a:lnRef>
          <a:fillRef idx="1">
            <a:schemeClr val="dk1"/>
          </a:fillRef>
          <a:effectRef idx="0">
            <a:schemeClr val="dk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83810894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535823-B748-A792-1058-7DD42F86F1EA}"/>
              </a:ext>
            </a:extLst>
          </p:cNvPr>
          <p:cNvSpPr/>
          <p:nvPr/>
        </p:nvSpPr>
        <p:spPr>
          <a:xfrm>
            <a:off x="0" y="0"/>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95ABCA7-1A8C-AFBC-7193-BBF98FE21789}"/>
              </a:ext>
            </a:extLst>
          </p:cNvPr>
          <p:cNvSpPr txBox="1"/>
          <p:nvPr/>
        </p:nvSpPr>
        <p:spPr>
          <a:xfrm>
            <a:off x="226947" y="399890"/>
            <a:ext cx="4507739" cy="2308324"/>
          </a:xfrm>
          <a:prstGeom prst="rect">
            <a:avLst/>
          </a:prstGeom>
          <a:noFill/>
        </p:spPr>
        <p:txBody>
          <a:bodyPr wrap="square" rtlCol="0">
            <a:spAutoFit/>
          </a:bodyPr>
          <a:lstStyle/>
          <a:p>
            <a:pPr marL="742950" indent="-742950" fontAlgn="base">
              <a:buFont typeface="+mj-lt"/>
              <a:buAutoNum type="arabicPeriod"/>
            </a:pPr>
            <a:r>
              <a:rPr lang="en-US" sz="3600" b="1" dirty="0" err="1">
                <a:solidFill>
                  <a:srgbClr val="000000"/>
                </a:solidFill>
                <a:latin typeface="Arial" panose="020B0604020202020204" pitchFamily="34" charset="0"/>
              </a:rPr>
              <a:t>Thời</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kỳ</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đầu</a:t>
            </a:r>
            <a:r>
              <a:rPr lang="en-US" sz="3600" b="1" dirty="0">
                <a:solidFill>
                  <a:srgbClr val="000000"/>
                </a:solidFill>
                <a:latin typeface="Arial" panose="020B0604020202020204" pitchFamily="34" charset="0"/>
              </a:rPr>
              <a:t> 2000-2003: </a:t>
            </a:r>
            <a:r>
              <a:rPr lang="en-US" sz="3600" b="1" dirty="0" err="1">
                <a:solidFill>
                  <a:srgbClr val="000000"/>
                </a:solidFill>
                <a:latin typeface="Arial" panose="020B0604020202020204" pitchFamily="34" charset="0"/>
              </a:rPr>
              <a:t>Chuyển</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đổi</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từ</a:t>
            </a:r>
            <a:r>
              <a:rPr lang="en-US" sz="3600" b="1" dirty="0">
                <a:solidFill>
                  <a:srgbClr val="000000"/>
                </a:solidFill>
                <a:latin typeface="Arial" panose="020B0604020202020204" pitchFamily="34" charset="0"/>
              </a:rPr>
              <a:t> CRT sang LCD</a:t>
            </a:r>
          </a:p>
        </p:txBody>
      </p:sp>
      <p:sp>
        <p:nvSpPr>
          <p:cNvPr id="7" name="TextBox 6">
            <a:extLst>
              <a:ext uri="{FF2B5EF4-FFF2-40B4-BE49-F238E27FC236}">
                <a16:creationId xmlns:a16="http://schemas.microsoft.com/office/drawing/2014/main" id="{13C0A560-56B2-DE10-700F-762840654AA8}"/>
              </a:ext>
            </a:extLst>
          </p:cNvPr>
          <p:cNvSpPr txBox="1"/>
          <p:nvPr/>
        </p:nvSpPr>
        <p:spPr>
          <a:xfrm>
            <a:off x="288808" y="2708214"/>
            <a:ext cx="4771571" cy="4431983"/>
          </a:xfrm>
          <a:prstGeom prst="rect">
            <a:avLst/>
          </a:prstGeom>
          <a:noFill/>
        </p:spPr>
        <p:txBody>
          <a:bodyPr wrap="square" rtlCol="0">
            <a:spAutoFit/>
          </a:bodyPr>
          <a:lstStyle/>
          <a:p>
            <a:pPr algn="just"/>
            <a:r>
              <a:rPr lang="vi-VN" sz="2000" b="1" i="1" dirty="0"/>
              <a:t>Đặc điểm chính:</a:t>
            </a:r>
            <a:r>
              <a:rPr lang="vi-VN" sz="2000" dirty="0"/>
              <a:t> Trong những năm đầu 2000, CRT vẫn là lựa chọn phổ biến do giá thành và chất lượng hình ảnh. Tuy nhiên, các màn hình LCD bắt đầu xuất hiện, tập trung vào các sản phẩm cỡ nhỏ và trung (15-17 inch).</a:t>
            </a:r>
            <a:endParaRPr lang="vi-VN" sz="2400" dirty="0"/>
          </a:p>
          <a:p>
            <a:pPr algn="just"/>
            <a:r>
              <a:rPr lang="vi-VN" sz="2000" b="1" dirty="0"/>
              <a:t>Sản phẩm tiêu biểu:</a:t>
            </a:r>
            <a:endParaRPr lang="vi-VN" sz="2400" dirty="0"/>
          </a:p>
          <a:p>
            <a:pPr algn="just"/>
            <a:r>
              <a:rPr lang="en-US" sz="2000" dirty="0"/>
              <a:t>- </a:t>
            </a:r>
            <a:r>
              <a:rPr lang="vi-VN" sz="2000" dirty="0"/>
              <a:t>Sony Trinitron CRT: Dòng CRT này nổi tiếng về chất lượng màu sắc và độ bền.</a:t>
            </a:r>
            <a:endParaRPr lang="en-US" sz="2000" dirty="0"/>
          </a:p>
          <a:p>
            <a:pPr algn="just"/>
            <a:r>
              <a:rPr lang="en-US" dirty="0"/>
              <a:t>- </a:t>
            </a:r>
            <a:r>
              <a:rPr lang="vi-VN" dirty="0"/>
              <a:t>Dell UltraSharp 1702FP (LCD): Một trong những màn hình LCD đầu tiên của Dell, 17 inch, thiết kế mỏng hơn so với CRT.</a:t>
            </a:r>
            <a:endParaRPr lang="vi-VN" sz="2400" dirty="0"/>
          </a:p>
          <a:p>
            <a:pPr algn="just"/>
            <a:br>
              <a:rPr lang="vi-VN" sz="2400" dirty="0"/>
            </a:br>
            <a:endParaRPr lang="en-US" sz="2400" dirty="0">
              <a:latin typeface="Arial" panose="020B0604020202020204" pitchFamily="34" charset="0"/>
              <a:cs typeface="Arial" panose="020B0604020202020204" pitchFamily="34" charset="0"/>
            </a:endParaRPr>
          </a:p>
        </p:txBody>
      </p:sp>
      <p:pic>
        <p:nvPicPr>
          <p:cNvPr id="3074" name="Picture 2">
            <a:hlinkClick r:id="rId2"/>
            <a:extLst>
              <a:ext uri="{FF2B5EF4-FFF2-40B4-BE49-F238E27FC236}">
                <a16:creationId xmlns:a16="http://schemas.microsoft.com/office/drawing/2014/main" id="{A01DA260-F9DE-CDE4-5A04-5BCFE96BAA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rot="21257196">
            <a:off x="7950200" y="399890"/>
            <a:ext cx="3364772" cy="261459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hlinkClick r:id="rId4"/>
            <a:extLst>
              <a:ext uri="{FF2B5EF4-FFF2-40B4-BE49-F238E27FC236}">
                <a16:creationId xmlns:a16="http://schemas.microsoft.com/office/drawing/2014/main" id="{0117B882-B5F3-9795-F048-0FD7BDCA4E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484859">
            <a:off x="7328873" y="3571690"/>
            <a:ext cx="3590925" cy="2085975"/>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a:extLst>
              <a:ext uri="{FF2B5EF4-FFF2-40B4-BE49-F238E27FC236}">
                <a16:creationId xmlns:a16="http://schemas.microsoft.com/office/drawing/2014/main" id="{BF7DEB73-E3C7-6EB6-5342-0F285549BB83}"/>
              </a:ext>
            </a:extLst>
          </p:cNvPr>
          <p:cNvSpPr/>
          <p:nvPr/>
        </p:nvSpPr>
        <p:spPr>
          <a:xfrm>
            <a:off x="11213518"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14</a:t>
            </a:r>
          </a:p>
        </p:txBody>
      </p:sp>
    </p:spTree>
    <p:extLst>
      <p:ext uri="{BB962C8B-B14F-4D97-AF65-F5344CB8AC3E}">
        <p14:creationId xmlns:p14="http://schemas.microsoft.com/office/powerpoint/2010/main" val="41911102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535823-B748-A792-1058-7DD42F86F1EA}"/>
              </a:ext>
            </a:extLst>
          </p:cNvPr>
          <p:cNvSpPr/>
          <p:nvPr/>
        </p:nvSpPr>
        <p:spPr>
          <a:xfrm>
            <a:off x="0" y="0"/>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95ABCA7-1A8C-AFBC-7193-BBF98FE21789}"/>
              </a:ext>
            </a:extLst>
          </p:cNvPr>
          <p:cNvSpPr txBox="1"/>
          <p:nvPr/>
        </p:nvSpPr>
        <p:spPr>
          <a:xfrm>
            <a:off x="260906" y="310989"/>
            <a:ext cx="4288971" cy="2062103"/>
          </a:xfrm>
          <a:prstGeom prst="rect">
            <a:avLst/>
          </a:prstGeom>
          <a:noFill/>
        </p:spPr>
        <p:txBody>
          <a:bodyPr wrap="square" rtlCol="0">
            <a:spAutoFit/>
          </a:bodyPr>
          <a:lstStyle/>
          <a:p>
            <a:pPr fontAlgn="base"/>
            <a:r>
              <a:rPr lang="en-US" sz="3200" b="1" i="0" u="none" strike="noStrike" dirty="0">
                <a:solidFill>
                  <a:srgbClr val="000000"/>
                </a:solidFill>
                <a:effectLst/>
                <a:latin typeface="Arial" panose="020B0604020202020204" pitchFamily="34" charset="0"/>
              </a:rPr>
              <a:t>2. </a:t>
            </a:r>
            <a:r>
              <a:rPr lang="en-US" sz="3200" b="1" dirty="0" err="1">
                <a:solidFill>
                  <a:srgbClr val="000000"/>
                </a:solidFill>
                <a:latin typeface="Arial" panose="020B0604020202020204" pitchFamily="34" charset="0"/>
              </a:rPr>
              <a:t>Thời</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kỳ</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giữa</a:t>
            </a:r>
            <a:r>
              <a:rPr lang="en-US" sz="3200" b="1" dirty="0">
                <a:solidFill>
                  <a:srgbClr val="000000"/>
                </a:solidFill>
                <a:latin typeface="Arial" panose="020B0604020202020204" pitchFamily="34" charset="0"/>
              </a:rPr>
              <a:t> 2004-2007: </a:t>
            </a:r>
            <a:r>
              <a:rPr lang="en-US" sz="3200" b="1" dirty="0" err="1">
                <a:solidFill>
                  <a:srgbClr val="000000"/>
                </a:solidFill>
                <a:latin typeface="Arial" panose="020B0604020202020204" pitchFamily="34" charset="0"/>
              </a:rPr>
              <a:t>Phát</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triển</a:t>
            </a:r>
            <a:r>
              <a:rPr lang="en-US" sz="3200" b="1" dirty="0">
                <a:solidFill>
                  <a:srgbClr val="000000"/>
                </a:solidFill>
                <a:latin typeface="Arial" panose="020B0604020202020204" pitchFamily="34" charset="0"/>
              </a:rPr>
              <a:t> LCD, </a:t>
            </a:r>
            <a:r>
              <a:rPr lang="en-US" sz="3200" b="1" dirty="0" err="1">
                <a:solidFill>
                  <a:srgbClr val="000000"/>
                </a:solidFill>
                <a:latin typeface="Arial" panose="020B0604020202020204" pitchFamily="34" charset="0"/>
              </a:rPr>
              <a:t>màn</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hình</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lớn</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và</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tỷ</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lệ</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rộng</a:t>
            </a:r>
            <a:endParaRPr lang="en-US" sz="5400" b="1" i="0" u="none" strike="noStrike" dirty="0">
              <a:solidFill>
                <a:srgbClr val="000000"/>
              </a:solidFill>
              <a:effectLst/>
              <a:latin typeface="Arial" panose="020B0604020202020204" pitchFamily="34" charset="0"/>
            </a:endParaRPr>
          </a:p>
        </p:txBody>
      </p:sp>
      <p:sp>
        <p:nvSpPr>
          <p:cNvPr id="7" name="TextBox 6">
            <a:extLst>
              <a:ext uri="{FF2B5EF4-FFF2-40B4-BE49-F238E27FC236}">
                <a16:creationId xmlns:a16="http://schemas.microsoft.com/office/drawing/2014/main" id="{13C0A560-56B2-DE10-700F-762840654AA8}"/>
              </a:ext>
            </a:extLst>
          </p:cNvPr>
          <p:cNvSpPr txBox="1"/>
          <p:nvPr/>
        </p:nvSpPr>
        <p:spPr>
          <a:xfrm>
            <a:off x="342935" y="2607472"/>
            <a:ext cx="5199638" cy="3754874"/>
          </a:xfrm>
          <a:prstGeom prst="rect">
            <a:avLst/>
          </a:prstGeom>
          <a:noFill/>
        </p:spPr>
        <p:txBody>
          <a:bodyPr wrap="square" rtlCol="0">
            <a:spAutoFit/>
          </a:bodyPr>
          <a:lstStyle/>
          <a:p>
            <a:r>
              <a:rPr lang="vi-VN" b="1" dirty="0"/>
              <a:t>Đặc điểm chính:</a:t>
            </a:r>
            <a:r>
              <a:rPr lang="vi-VN" dirty="0"/>
              <a:t> Màn hình LCD trở nên phổ biến hơn và tỷ lệ 16:9 hoặc 16:10 bắt đầu xuất hiện. Độ phân giải 1280x1024 và kích thước 19-22 inch trở thành chuẩn.</a:t>
            </a:r>
            <a:endParaRPr lang="vi-VN" sz="2000" dirty="0"/>
          </a:p>
          <a:p>
            <a:r>
              <a:rPr lang="vi-VN" b="1" dirty="0"/>
              <a:t>Sản phẩm tiêu biểu:</a:t>
            </a:r>
            <a:endParaRPr lang="vi-VN" sz="2000" dirty="0"/>
          </a:p>
          <a:p>
            <a:r>
              <a:rPr lang="en-US" dirty="0"/>
              <a:t>- </a:t>
            </a:r>
            <a:r>
              <a:rPr lang="vi-VN" dirty="0"/>
              <a:t>Samsung SyncMaster 226BW: Một trong những màn hình LCD tốt nhất lúc bấy giờ, nổi bật với kích thước 22 inch và tỷ lệ rộng</a:t>
            </a:r>
            <a:endParaRPr lang="en-US" dirty="0"/>
          </a:p>
          <a:p>
            <a:endParaRPr lang="vi-VN" sz="2000" dirty="0"/>
          </a:p>
          <a:p>
            <a:r>
              <a:rPr lang="en-US" dirty="0"/>
              <a:t>- Dell </a:t>
            </a:r>
            <a:r>
              <a:rPr lang="en-US" dirty="0" err="1"/>
              <a:t>UltraSharp</a:t>
            </a:r>
            <a:r>
              <a:rPr lang="en-US" dirty="0"/>
              <a:t> 2407WFP: </a:t>
            </a:r>
            <a:r>
              <a:rPr lang="en-US" dirty="0" err="1"/>
              <a:t>Màn</a:t>
            </a:r>
            <a:r>
              <a:rPr lang="en-US" dirty="0"/>
              <a:t> </a:t>
            </a:r>
            <a:r>
              <a:rPr lang="en-US" dirty="0" err="1"/>
              <a:t>hình</a:t>
            </a:r>
            <a:r>
              <a:rPr lang="en-US" dirty="0"/>
              <a:t> 24 inch </a:t>
            </a:r>
            <a:r>
              <a:rPr lang="en-US" dirty="0" err="1"/>
              <a:t>với</a:t>
            </a:r>
            <a:r>
              <a:rPr lang="en-US" dirty="0"/>
              <a:t> </a:t>
            </a:r>
            <a:r>
              <a:rPr lang="en-US" dirty="0" err="1"/>
              <a:t>độ</a:t>
            </a:r>
            <a:r>
              <a:rPr lang="en-US" dirty="0"/>
              <a:t> </a:t>
            </a:r>
            <a:r>
              <a:rPr lang="en-US" dirty="0" err="1"/>
              <a:t>phân</a:t>
            </a:r>
            <a:r>
              <a:rPr lang="en-US" dirty="0"/>
              <a:t> </a:t>
            </a:r>
            <a:r>
              <a:rPr lang="en-US" dirty="0" err="1"/>
              <a:t>giải</a:t>
            </a:r>
            <a:r>
              <a:rPr lang="en-US" dirty="0"/>
              <a:t> 1920x1200, </a:t>
            </a:r>
            <a:r>
              <a:rPr lang="en-US" dirty="0" err="1"/>
              <a:t>nổi</a:t>
            </a:r>
            <a:r>
              <a:rPr lang="en-US" dirty="0"/>
              <a:t> </a:t>
            </a:r>
            <a:r>
              <a:rPr lang="en-US" dirty="0" err="1"/>
              <a:t>bật</a:t>
            </a:r>
            <a:r>
              <a:rPr lang="en-US" dirty="0"/>
              <a:t> </a:t>
            </a:r>
            <a:r>
              <a:rPr lang="en-US" dirty="0" err="1"/>
              <a:t>với</a:t>
            </a:r>
            <a:r>
              <a:rPr lang="en-US" dirty="0"/>
              <a:t> </a:t>
            </a:r>
            <a:r>
              <a:rPr lang="en-US" dirty="0" err="1"/>
              <a:t>thiết</a:t>
            </a:r>
            <a:r>
              <a:rPr lang="en-US" dirty="0"/>
              <a:t> </a:t>
            </a:r>
            <a:r>
              <a:rPr lang="en-US" dirty="0" err="1"/>
              <a:t>kế</a:t>
            </a:r>
            <a:r>
              <a:rPr lang="en-US" dirty="0"/>
              <a:t> </a:t>
            </a:r>
            <a:r>
              <a:rPr lang="en-US" dirty="0" err="1"/>
              <a:t>viền</a:t>
            </a:r>
            <a:r>
              <a:rPr lang="en-US" dirty="0"/>
              <a:t> </a:t>
            </a:r>
            <a:r>
              <a:rPr lang="en-US" dirty="0" err="1"/>
              <a:t>mỏng</a:t>
            </a:r>
            <a:r>
              <a:rPr lang="en-US" dirty="0"/>
              <a:t> </a:t>
            </a:r>
            <a:r>
              <a:rPr lang="en-US" dirty="0" err="1"/>
              <a:t>và</a:t>
            </a:r>
            <a:r>
              <a:rPr lang="en-US" dirty="0"/>
              <a:t> </a:t>
            </a:r>
            <a:r>
              <a:rPr lang="en-US" dirty="0" err="1"/>
              <a:t>màu</a:t>
            </a:r>
            <a:r>
              <a:rPr lang="en-US" dirty="0"/>
              <a:t> </a:t>
            </a:r>
            <a:r>
              <a:rPr lang="en-US" dirty="0" err="1"/>
              <a:t>sắc</a:t>
            </a:r>
            <a:r>
              <a:rPr lang="en-US" dirty="0"/>
              <a:t> </a:t>
            </a:r>
            <a:r>
              <a:rPr lang="en-US" dirty="0" err="1"/>
              <a:t>sắc</a:t>
            </a:r>
            <a:r>
              <a:rPr lang="en-US" dirty="0"/>
              <a:t> </a:t>
            </a:r>
            <a:r>
              <a:rPr lang="en-US" dirty="0" err="1"/>
              <a:t>nét</a:t>
            </a:r>
            <a:r>
              <a:rPr lang="en-US" dirty="0"/>
              <a:t>.</a:t>
            </a:r>
            <a:br>
              <a:rPr lang="vi-VN" sz="2000" dirty="0"/>
            </a:br>
            <a:endParaRPr lang="en-US" sz="2000" dirty="0">
              <a:latin typeface="Arial" panose="020B0604020202020204" pitchFamily="34" charset="0"/>
              <a:cs typeface="Arial" panose="020B0604020202020204" pitchFamily="34" charset="0"/>
            </a:endParaRPr>
          </a:p>
        </p:txBody>
      </p:sp>
      <p:pic>
        <p:nvPicPr>
          <p:cNvPr id="2050" name="Picture 2">
            <a:hlinkClick r:id="rId2"/>
            <a:extLst>
              <a:ext uri="{FF2B5EF4-FFF2-40B4-BE49-F238E27FC236}">
                <a16:creationId xmlns:a16="http://schemas.microsoft.com/office/drawing/2014/main" id="{8CC10A64-8536-94C9-A2B7-8B0AC144E7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20824">
            <a:off x="7615726" y="432426"/>
            <a:ext cx="3076575" cy="24765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hlinkClick r:id="rId4"/>
            <a:extLst>
              <a:ext uri="{FF2B5EF4-FFF2-40B4-BE49-F238E27FC236}">
                <a16:creationId xmlns:a16="http://schemas.microsoft.com/office/drawing/2014/main" id="{1646F3C8-1C9C-9AB0-E1AC-43A68CD7C4C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93433" y="3548371"/>
            <a:ext cx="2777921" cy="2114724"/>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a:extLst>
              <a:ext uri="{FF2B5EF4-FFF2-40B4-BE49-F238E27FC236}">
                <a16:creationId xmlns:a16="http://schemas.microsoft.com/office/drawing/2014/main" id="{51FD3784-6716-3140-1EFF-540073ACE77E}"/>
              </a:ext>
            </a:extLst>
          </p:cNvPr>
          <p:cNvSpPr/>
          <p:nvPr/>
        </p:nvSpPr>
        <p:spPr>
          <a:xfrm>
            <a:off x="11213518"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15</a:t>
            </a:r>
          </a:p>
        </p:txBody>
      </p:sp>
    </p:spTree>
    <p:extLst>
      <p:ext uri="{BB962C8B-B14F-4D97-AF65-F5344CB8AC3E}">
        <p14:creationId xmlns:p14="http://schemas.microsoft.com/office/powerpoint/2010/main" val="41112420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2050"/>
                                        </p:tgtEl>
                                        <p:attrNameLst>
                                          <p:attrName>style.visibility</p:attrName>
                                        </p:attrNameLst>
                                      </p:cBhvr>
                                      <p:to>
                                        <p:strVal val="visible"/>
                                      </p:to>
                                    </p:set>
                                    <p:anim calcmode="lin" valueType="num">
                                      <p:cBhvr additive="base">
                                        <p:cTn id="15" dur="500" fill="hold"/>
                                        <p:tgtEl>
                                          <p:spTgt spid="2050"/>
                                        </p:tgtEl>
                                        <p:attrNameLst>
                                          <p:attrName>ppt_x</p:attrName>
                                        </p:attrNameLst>
                                      </p:cBhvr>
                                      <p:tavLst>
                                        <p:tav tm="0">
                                          <p:val>
                                            <p:strVal val="1+#ppt_w/2"/>
                                          </p:val>
                                        </p:tav>
                                        <p:tav tm="100000">
                                          <p:val>
                                            <p:strVal val="#ppt_x"/>
                                          </p:val>
                                        </p:tav>
                                      </p:tavLst>
                                    </p:anim>
                                    <p:anim calcmode="lin" valueType="num">
                                      <p:cBhvr additive="base">
                                        <p:cTn id="16" dur="500" fill="hold"/>
                                        <p:tgtEl>
                                          <p:spTgt spid="2050"/>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500"/>
                                  </p:stCondLst>
                                  <p:childTnLst>
                                    <p:set>
                                      <p:cBhvr>
                                        <p:cTn id="18" dur="1" fill="hold">
                                          <p:stCondLst>
                                            <p:cond delay="0"/>
                                          </p:stCondLst>
                                        </p:cTn>
                                        <p:tgtEl>
                                          <p:spTgt spid="2052"/>
                                        </p:tgtEl>
                                        <p:attrNameLst>
                                          <p:attrName>style.visibility</p:attrName>
                                        </p:attrNameLst>
                                      </p:cBhvr>
                                      <p:to>
                                        <p:strVal val="visible"/>
                                      </p:to>
                                    </p:set>
                                    <p:anim calcmode="lin" valueType="num">
                                      <p:cBhvr additive="base">
                                        <p:cTn id="19" dur="500" fill="hold"/>
                                        <p:tgtEl>
                                          <p:spTgt spid="2052"/>
                                        </p:tgtEl>
                                        <p:attrNameLst>
                                          <p:attrName>ppt_x</p:attrName>
                                        </p:attrNameLst>
                                      </p:cBhvr>
                                      <p:tavLst>
                                        <p:tav tm="0">
                                          <p:val>
                                            <p:strVal val="1+#ppt_w/2"/>
                                          </p:val>
                                        </p:tav>
                                        <p:tav tm="100000">
                                          <p:val>
                                            <p:strVal val="#ppt_x"/>
                                          </p:val>
                                        </p:tav>
                                      </p:tavLst>
                                    </p:anim>
                                    <p:anim calcmode="lin" valueType="num">
                                      <p:cBhvr additive="base">
                                        <p:cTn id="20" dur="500" fill="hold"/>
                                        <p:tgtEl>
                                          <p:spTgt spid="20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535823-B748-A792-1058-7DD42F86F1EA}"/>
              </a:ext>
            </a:extLst>
          </p:cNvPr>
          <p:cNvSpPr/>
          <p:nvPr/>
        </p:nvSpPr>
        <p:spPr>
          <a:xfrm flipH="1" flipV="1">
            <a:off x="4151320" y="0"/>
            <a:ext cx="8052618"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295ABCA7-1A8C-AFBC-7193-BBF98FE21789}"/>
              </a:ext>
            </a:extLst>
          </p:cNvPr>
          <p:cNvSpPr txBox="1"/>
          <p:nvPr/>
        </p:nvSpPr>
        <p:spPr>
          <a:xfrm>
            <a:off x="270738" y="388317"/>
            <a:ext cx="4288971" cy="2062103"/>
          </a:xfrm>
          <a:prstGeom prst="rect">
            <a:avLst/>
          </a:prstGeom>
          <a:noFill/>
        </p:spPr>
        <p:txBody>
          <a:bodyPr wrap="square" rtlCol="0">
            <a:spAutoFit/>
          </a:bodyPr>
          <a:lstStyle/>
          <a:p>
            <a:pPr fontAlgn="base"/>
            <a:r>
              <a:rPr lang="en-US" sz="3200" b="1" i="0" u="none" strike="noStrike" dirty="0">
                <a:solidFill>
                  <a:srgbClr val="000000"/>
                </a:solidFill>
                <a:effectLst/>
                <a:latin typeface="Arial" panose="020B0604020202020204" pitchFamily="34" charset="0"/>
              </a:rPr>
              <a:t>3. </a:t>
            </a:r>
            <a:r>
              <a:rPr lang="en-US" sz="3200" b="1" dirty="0" err="1">
                <a:solidFill>
                  <a:srgbClr val="000000"/>
                </a:solidFill>
                <a:latin typeface="Arial" panose="020B0604020202020204" pitchFamily="34" charset="0"/>
              </a:rPr>
              <a:t>Thời</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kỳ</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cuối</a:t>
            </a:r>
            <a:r>
              <a:rPr lang="en-US" sz="3200" b="1" dirty="0">
                <a:solidFill>
                  <a:srgbClr val="000000"/>
                </a:solidFill>
                <a:latin typeface="Arial" panose="020B0604020202020204" pitchFamily="34" charset="0"/>
              </a:rPr>
              <a:t> 2008-2010: </a:t>
            </a:r>
            <a:r>
              <a:rPr lang="en-US" sz="3200" b="1" dirty="0" err="1">
                <a:solidFill>
                  <a:srgbClr val="000000"/>
                </a:solidFill>
                <a:latin typeface="Arial" panose="020B0604020202020204" pitchFamily="34" charset="0"/>
              </a:rPr>
              <a:t>Đổi</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mới</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với</a:t>
            </a:r>
            <a:r>
              <a:rPr lang="en-US" sz="3200" b="1" dirty="0">
                <a:solidFill>
                  <a:srgbClr val="000000"/>
                </a:solidFill>
                <a:latin typeface="Arial" panose="020B0604020202020204" pitchFamily="34" charset="0"/>
              </a:rPr>
              <a:t> LED </a:t>
            </a:r>
            <a:r>
              <a:rPr lang="en-US" sz="3200" b="1" dirty="0" err="1">
                <a:solidFill>
                  <a:srgbClr val="000000"/>
                </a:solidFill>
                <a:latin typeface="Arial" panose="020B0604020202020204" pitchFamily="34" charset="0"/>
              </a:rPr>
              <a:t>và</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công</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nghệ</a:t>
            </a:r>
            <a:r>
              <a:rPr lang="en-US" sz="3200" b="1" dirty="0">
                <a:solidFill>
                  <a:srgbClr val="000000"/>
                </a:solidFill>
                <a:latin typeface="Arial" panose="020B0604020202020204" pitchFamily="34" charset="0"/>
              </a:rPr>
              <a:t> IPS</a:t>
            </a:r>
            <a:endParaRPr lang="en-US" sz="5400" b="1" i="0" u="none" strike="noStrike" dirty="0">
              <a:solidFill>
                <a:srgbClr val="000000"/>
              </a:solidFill>
              <a:effectLst/>
              <a:latin typeface="Arial" panose="020B0604020202020204" pitchFamily="34" charset="0"/>
            </a:endParaRPr>
          </a:p>
        </p:txBody>
      </p:sp>
      <p:sp>
        <p:nvSpPr>
          <p:cNvPr id="7" name="TextBox 6">
            <a:extLst>
              <a:ext uri="{FF2B5EF4-FFF2-40B4-BE49-F238E27FC236}">
                <a16:creationId xmlns:a16="http://schemas.microsoft.com/office/drawing/2014/main" id="{13C0A560-56B2-DE10-700F-762840654AA8}"/>
              </a:ext>
            </a:extLst>
          </p:cNvPr>
          <p:cNvSpPr txBox="1"/>
          <p:nvPr/>
        </p:nvSpPr>
        <p:spPr>
          <a:xfrm>
            <a:off x="437887" y="2450420"/>
            <a:ext cx="5112013" cy="4647426"/>
          </a:xfrm>
          <a:prstGeom prst="rect">
            <a:avLst/>
          </a:prstGeom>
          <a:noFill/>
        </p:spPr>
        <p:txBody>
          <a:bodyPr wrap="square" rtlCol="0">
            <a:spAutoFit/>
          </a:bodyPr>
          <a:lstStyle/>
          <a:p>
            <a:r>
              <a:rPr lang="vi-VN" b="1" dirty="0"/>
              <a:t>Đặc điểm chính:</a:t>
            </a:r>
            <a:r>
              <a:rPr lang="vi-VN" dirty="0"/>
              <a:t> Đèn nền LED bắt đầu thay thế CCFL, giúp giảm độ dày và tiết kiệm năng lượng. Các dòng sản phẩm cao cấp bắt đầu áp dụng công nghệ IPS để cải thiện góc nhìn và độ chính xác màu sắc.</a:t>
            </a:r>
            <a:endParaRPr lang="en-US" dirty="0"/>
          </a:p>
          <a:p>
            <a:endParaRPr lang="vi-VN" sz="2000" dirty="0"/>
          </a:p>
          <a:p>
            <a:r>
              <a:rPr lang="vi-VN" b="1" dirty="0"/>
              <a:t>Sản phẩm tiêu biểu:</a:t>
            </a:r>
            <a:endParaRPr lang="en-US" b="1" dirty="0"/>
          </a:p>
          <a:p>
            <a:endParaRPr lang="vi-VN" sz="2000" dirty="0"/>
          </a:p>
          <a:p>
            <a:r>
              <a:rPr lang="en-US" dirty="0"/>
              <a:t>- </a:t>
            </a:r>
            <a:r>
              <a:rPr lang="vi-VN" dirty="0"/>
              <a:t>Apple Cinema Display 24-inch (LED): Độ phân giải cao, đèn nền LED, màu sắc chân thực, là lựa chọn cho dân thiết kế đồ họa.</a:t>
            </a:r>
            <a:endParaRPr lang="vi-VN" sz="2000" dirty="0"/>
          </a:p>
          <a:p>
            <a:endParaRPr lang="en-US" sz="2000" dirty="0"/>
          </a:p>
          <a:p>
            <a:r>
              <a:rPr lang="en-US" dirty="0"/>
              <a:t>- </a:t>
            </a:r>
            <a:r>
              <a:rPr lang="vi-VN" dirty="0"/>
              <a:t>Dell UltraSharp U2410: 24 inch, công nghệ IPS, cho góc nhìn rộng và chất lượng màu sắc tốt.</a:t>
            </a:r>
            <a:br>
              <a:rPr lang="vi-VN" sz="2000" dirty="0"/>
            </a:br>
            <a:endParaRPr lang="en-US" sz="2000" dirty="0">
              <a:latin typeface="Arial" panose="020B0604020202020204" pitchFamily="34" charset="0"/>
              <a:cs typeface="Arial" panose="020B0604020202020204" pitchFamily="34" charset="0"/>
            </a:endParaRPr>
          </a:p>
        </p:txBody>
      </p:sp>
      <p:pic>
        <p:nvPicPr>
          <p:cNvPr id="3074" name="Picture 2">
            <a:hlinkClick r:id="rId2"/>
            <a:extLst>
              <a:ext uri="{FF2B5EF4-FFF2-40B4-BE49-F238E27FC236}">
                <a16:creationId xmlns:a16="http://schemas.microsoft.com/office/drawing/2014/main" id="{62418DB4-64A1-56E7-55AB-36B342C1EE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02575">
            <a:off x="7123883" y="709613"/>
            <a:ext cx="3244488" cy="242687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hlinkClick r:id="rId4"/>
            <a:extLst>
              <a:ext uri="{FF2B5EF4-FFF2-40B4-BE49-F238E27FC236}">
                <a16:creationId xmlns:a16="http://schemas.microsoft.com/office/drawing/2014/main" id="{8E211458-7E31-2C6B-9728-37BB71FE676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98222" y="3559695"/>
            <a:ext cx="2924175" cy="2428875"/>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a:extLst>
              <a:ext uri="{FF2B5EF4-FFF2-40B4-BE49-F238E27FC236}">
                <a16:creationId xmlns:a16="http://schemas.microsoft.com/office/drawing/2014/main" id="{832FBC4C-99D8-C918-E100-40F1A1877CBD}"/>
              </a:ext>
            </a:extLst>
          </p:cNvPr>
          <p:cNvSpPr/>
          <p:nvPr/>
        </p:nvSpPr>
        <p:spPr>
          <a:xfrm>
            <a:off x="5768686" y="6130637"/>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16</a:t>
            </a:r>
          </a:p>
        </p:txBody>
      </p:sp>
    </p:spTree>
    <p:extLst>
      <p:ext uri="{BB962C8B-B14F-4D97-AF65-F5344CB8AC3E}">
        <p14:creationId xmlns:p14="http://schemas.microsoft.com/office/powerpoint/2010/main" val="80423772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3074"/>
                                        </p:tgtEl>
                                        <p:attrNameLst>
                                          <p:attrName>style.visibility</p:attrName>
                                        </p:attrNameLst>
                                      </p:cBhvr>
                                      <p:to>
                                        <p:strVal val="visible"/>
                                      </p:to>
                                    </p:set>
                                    <p:anim calcmode="lin" valueType="num">
                                      <p:cBhvr additive="base">
                                        <p:cTn id="15" dur="500" fill="hold"/>
                                        <p:tgtEl>
                                          <p:spTgt spid="3074"/>
                                        </p:tgtEl>
                                        <p:attrNameLst>
                                          <p:attrName>ppt_x</p:attrName>
                                        </p:attrNameLst>
                                      </p:cBhvr>
                                      <p:tavLst>
                                        <p:tav tm="0">
                                          <p:val>
                                            <p:strVal val="1+#ppt_w/2"/>
                                          </p:val>
                                        </p:tav>
                                        <p:tav tm="100000">
                                          <p:val>
                                            <p:strVal val="#ppt_x"/>
                                          </p:val>
                                        </p:tav>
                                      </p:tavLst>
                                    </p:anim>
                                    <p:anim calcmode="lin" valueType="num">
                                      <p:cBhvr additive="base">
                                        <p:cTn id="16" dur="500" fill="hold"/>
                                        <p:tgtEl>
                                          <p:spTgt spid="307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500"/>
                                  </p:stCondLst>
                                  <p:childTnLst>
                                    <p:set>
                                      <p:cBhvr>
                                        <p:cTn id="18" dur="1" fill="hold">
                                          <p:stCondLst>
                                            <p:cond delay="0"/>
                                          </p:stCondLst>
                                        </p:cTn>
                                        <p:tgtEl>
                                          <p:spTgt spid="3076"/>
                                        </p:tgtEl>
                                        <p:attrNameLst>
                                          <p:attrName>style.visibility</p:attrName>
                                        </p:attrNameLst>
                                      </p:cBhvr>
                                      <p:to>
                                        <p:strVal val="visible"/>
                                      </p:to>
                                    </p:set>
                                    <p:anim calcmode="lin" valueType="num">
                                      <p:cBhvr additive="base">
                                        <p:cTn id="19" dur="500" fill="hold"/>
                                        <p:tgtEl>
                                          <p:spTgt spid="3076"/>
                                        </p:tgtEl>
                                        <p:attrNameLst>
                                          <p:attrName>ppt_x</p:attrName>
                                        </p:attrNameLst>
                                      </p:cBhvr>
                                      <p:tavLst>
                                        <p:tav tm="0">
                                          <p:val>
                                            <p:strVal val="1+#ppt_w/2"/>
                                          </p:val>
                                        </p:tav>
                                        <p:tav tm="100000">
                                          <p:val>
                                            <p:strVal val="#ppt_x"/>
                                          </p:val>
                                        </p:tav>
                                      </p:tavLst>
                                    </p:anim>
                                    <p:anim calcmode="lin" valueType="num">
                                      <p:cBhvr additive="base">
                                        <p:cTn id="20" dur="500" fill="hold"/>
                                        <p:tgtEl>
                                          <p:spTgt spid="307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40A2FA75-FE71-420F-0E83-75B13C9D64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36" y="0"/>
            <a:ext cx="12264736"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E1710B2-6673-568B-921A-A7F72082DB74}"/>
              </a:ext>
            </a:extLst>
          </p:cNvPr>
          <p:cNvSpPr/>
          <p:nvPr/>
        </p:nvSpPr>
        <p:spPr>
          <a:xfrm>
            <a:off x="0" y="0"/>
            <a:ext cx="12192000" cy="342900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5" name="Freeform: Shape 4">
            <a:extLst>
              <a:ext uri="{FF2B5EF4-FFF2-40B4-BE49-F238E27FC236}">
                <a16:creationId xmlns:a16="http://schemas.microsoft.com/office/drawing/2014/main" id="{8B70B6D7-337F-8565-26CF-2C8D2B42E9F6}"/>
              </a:ext>
            </a:extLst>
          </p:cNvPr>
          <p:cNvSpPr/>
          <p:nvPr/>
        </p:nvSpPr>
        <p:spPr>
          <a:xfrm>
            <a:off x="0" y="0"/>
            <a:ext cx="12192000" cy="6858000"/>
          </a:xfrm>
          <a:custGeom>
            <a:avLst/>
            <a:gdLst/>
            <a:ahLst/>
            <a:cxnLst/>
            <a:rect l="l" t="t" r="r" b="b"/>
            <a:pathLst>
              <a:path w="12192000" h="6858000">
                <a:moveTo>
                  <a:pt x="1669606" y="3639534"/>
                </a:moveTo>
                <a:lnTo>
                  <a:pt x="1707496" y="3639534"/>
                </a:lnTo>
                <a:cubicBezTo>
                  <a:pt x="1734160" y="3639534"/>
                  <a:pt x="1755561" y="3652515"/>
                  <a:pt x="1771700" y="3678477"/>
                </a:cubicBezTo>
                <a:cubicBezTo>
                  <a:pt x="1787838" y="3704439"/>
                  <a:pt x="1795908" y="3739172"/>
                  <a:pt x="1795908" y="3782676"/>
                </a:cubicBezTo>
                <a:cubicBezTo>
                  <a:pt x="1795908" y="3826179"/>
                  <a:pt x="1787487" y="3859509"/>
                  <a:pt x="1770647" y="3882664"/>
                </a:cubicBezTo>
                <a:cubicBezTo>
                  <a:pt x="1753807" y="3905819"/>
                  <a:pt x="1732055" y="3917397"/>
                  <a:pt x="1705391" y="3917397"/>
                </a:cubicBezTo>
                <a:lnTo>
                  <a:pt x="1669606" y="3917397"/>
                </a:lnTo>
                <a:cubicBezTo>
                  <a:pt x="1661186" y="3917397"/>
                  <a:pt x="1656976" y="3913187"/>
                  <a:pt x="1656976" y="3904767"/>
                </a:cubicBezTo>
                <a:lnTo>
                  <a:pt x="1656976" y="3652164"/>
                </a:lnTo>
                <a:cubicBezTo>
                  <a:pt x="1656976" y="3643744"/>
                  <a:pt x="1661186" y="3639534"/>
                  <a:pt x="1669606" y="3639534"/>
                </a:cubicBezTo>
                <a:close/>
                <a:moveTo>
                  <a:pt x="5546281" y="3121698"/>
                </a:moveTo>
                <a:lnTo>
                  <a:pt x="5573646" y="3121698"/>
                </a:lnTo>
                <a:cubicBezTo>
                  <a:pt x="5605924" y="3121698"/>
                  <a:pt x="5631534" y="3133276"/>
                  <a:pt x="5650480" y="3156431"/>
                </a:cubicBezTo>
                <a:cubicBezTo>
                  <a:pt x="5669425" y="3179586"/>
                  <a:pt x="5678898" y="3212916"/>
                  <a:pt x="5678898" y="3256419"/>
                </a:cubicBezTo>
                <a:cubicBezTo>
                  <a:pt x="5678898" y="3298520"/>
                  <a:pt x="5669074" y="3331148"/>
                  <a:pt x="5649427" y="3354303"/>
                </a:cubicBezTo>
                <a:cubicBezTo>
                  <a:pt x="5629780" y="3377458"/>
                  <a:pt x="5604520" y="3389036"/>
                  <a:pt x="5573646" y="3389036"/>
                </a:cubicBezTo>
                <a:lnTo>
                  <a:pt x="5546281" y="3389036"/>
                </a:lnTo>
                <a:cubicBezTo>
                  <a:pt x="5537861" y="3389036"/>
                  <a:pt x="5533651" y="3384826"/>
                  <a:pt x="5533651" y="3376406"/>
                </a:cubicBezTo>
                <a:lnTo>
                  <a:pt x="5533651" y="3134328"/>
                </a:lnTo>
                <a:cubicBezTo>
                  <a:pt x="5533651" y="3125908"/>
                  <a:pt x="5537861" y="3121698"/>
                  <a:pt x="5546281" y="3121698"/>
                </a:cubicBezTo>
                <a:close/>
                <a:moveTo>
                  <a:pt x="1669606" y="3121698"/>
                </a:moveTo>
                <a:lnTo>
                  <a:pt x="1680131" y="3121698"/>
                </a:lnTo>
                <a:cubicBezTo>
                  <a:pt x="1743282" y="3121698"/>
                  <a:pt x="1774857" y="3160992"/>
                  <a:pt x="1774857" y="3239579"/>
                </a:cubicBezTo>
                <a:cubicBezTo>
                  <a:pt x="1774857" y="3318167"/>
                  <a:pt x="1743282" y="3357461"/>
                  <a:pt x="1680131" y="3357461"/>
                </a:cubicBezTo>
                <a:lnTo>
                  <a:pt x="1669606" y="3357461"/>
                </a:lnTo>
                <a:cubicBezTo>
                  <a:pt x="1661186" y="3357461"/>
                  <a:pt x="1656976" y="3353250"/>
                  <a:pt x="1656976" y="3344830"/>
                </a:cubicBezTo>
                <a:lnTo>
                  <a:pt x="1656976" y="3134328"/>
                </a:lnTo>
                <a:cubicBezTo>
                  <a:pt x="1656976" y="3125908"/>
                  <a:pt x="1661186" y="3121698"/>
                  <a:pt x="1669606" y="3121698"/>
                </a:cubicBezTo>
                <a:close/>
                <a:moveTo>
                  <a:pt x="4573416" y="3104858"/>
                </a:moveTo>
                <a:cubicBezTo>
                  <a:pt x="4595870" y="3104858"/>
                  <a:pt x="4613412" y="3113278"/>
                  <a:pt x="4626042" y="3130118"/>
                </a:cubicBezTo>
                <a:cubicBezTo>
                  <a:pt x="4638672" y="3146958"/>
                  <a:pt x="4644987" y="3170113"/>
                  <a:pt x="4644987" y="3199584"/>
                </a:cubicBezTo>
                <a:lnTo>
                  <a:pt x="4644987" y="3839511"/>
                </a:lnTo>
                <a:cubicBezTo>
                  <a:pt x="4644987" y="3868982"/>
                  <a:pt x="4638672" y="3892137"/>
                  <a:pt x="4626042" y="3908977"/>
                </a:cubicBezTo>
                <a:cubicBezTo>
                  <a:pt x="4613412" y="3925817"/>
                  <a:pt x="4595870" y="3934237"/>
                  <a:pt x="4573416" y="3934237"/>
                </a:cubicBezTo>
                <a:cubicBezTo>
                  <a:pt x="4550963" y="3934237"/>
                  <a:pt x="4533421" y="3925817"/>
                  <a:pt x="4520791" y="3908977"/>
                </a:cubicBezTo>
                <a:cubicBezTo>
                  <a:pt x="4508161" y="3892137"/>
                  <a:pt x="4501846" y="3868982"/>
                  <a:pt x="4501846" y="3839511"/>
                </a:cubicBezTo>
                <a:lnTo>
                  <a:pt x="4501846" y="3199584"/>
                </a:lnTo>
                <a:cubicBezTo>
                  <a:pt x="4501846" y="3170113"/>
                  <a:pt x="4508161" y="3146958"/>
                  <a:pt x="4520791" y="3130118"/>
                </a:cubicBezTo>
                <a:cubicBezTo>
                  <a:pt x="4533421" y="3113278"/>
                  <a:pt x="4550963" y="3104858"/>
                  <a:pt x="4573416" y="3104858"/>
                </a:cubicBezTo>
                <a:close/>
                <a:moveTo>
                  <a:pt x="8576231" y="3102752"/>
                </a:moveTo>
                <a:cubicBezTo>
                  <a:pt x="8591667" y="3102752"/>
                  <a:pt x="8604297" y="3109068"/>
                  <a:pt x="8614121" y="3121698"/>
                </a:cubicBezTo>
                <a:cubicBezTo>
                  <a:pt x="8623945" y="3134328"/>
                  <a:pt x="8628856" y="3150466"/>
                  <a:pt x="8628856" y="3170113"/>
                </a:cubicBezTo>
                <a:lnTo>
                  <a:pt x="8628856" y="3372196"/>
                </a:lnTo>
                <a:cubicBezTo>
                  <a:pt x="8628856" y="3391843"/>
                  <a:pt x="8623945" y="3407981"/>
                  <a:pt x="8614121" y="3420611"/>
                </a:cubicBezTo>
                <a:cubicBezTo>
                  <a:pt x="8604297" y="3433241"/>
                  <a:pt x="8591667" y="3439557"/>
                  <a:pt x="8576231" y="3439557"/>
                </a:cubicBezTo>
                <a:cubicBezTo>
                  <a:pt x="8560794" y="3439557"/>
                  <a:pt x="8548514" y="3433241"/>
                  <a:pt x="8539393" y="3420611"/>
                </a:cubicBezTo>
                <a:cubicBezTo>
                  <a:pt x="8530271" y="3407981"/>
                  <a:pt x="8525710" y="3391843"/>
                  <a:pt x="8525710" y="3372196"/>
                </a:cubicBezTo>
                <a:lnTo>
                  <a:pt x="8525710" y="3170113"/>
                </a:lnTo>
                <a:cubicBezTo>
                  <a:pt x="8525710" y="3150466"/>
                  <a:pt x="8530271" y="3134328"/>
                  <a:pt x="8539393" y="3121698"/>
                </a:cubicBezTo>
                <a:cubicBezTo>
                  <a:pt x="8548514" y="3109068"/>
                  <a:pt x="8560794" y="3102752"/>
                  <a:pt x="8576231" y="3102752"/>
                </a:cubicBezTo>
                <a:close/>
                <a:moveTo>
                  <a:pt x="10508700" y="3096437"/>
                </a:moveTo>
                <a:cubicBezTo>
                  <a:pt x="10525541" y="3096437"/>
                  <a:pt x="10538872" y="3105208"/>
                  <a:pt x="10548697" y="3122750"/>
                </a:cubicBezTo>
                <a:cubicBezTo>
                  <a:pt x="10558519" y="3140292"/>
                  <a:pt x="10563432" y="3163798"/>
                  <a:pt x="10563432" y="3193269"/>
                </a:cubicBezTo>
                <a:lnTo>
                  <a:pt x="10563432" y="3845826"/>
                </a:lnTo>
                <a:cubicBezTo>
                  <a:pt x="10563432" y="3875297"/>
                  <a:pt x="10558519" y="3898803"/>
                  <a:pt x="10548697" y="3916345"/>
                </a:cubicBezTo>
                <a:cubicBezTo>
                  <a:pt x="10538872" y="3933887"/>
                  <a:pt x="10525541" y="3942657"/>
                  <a:pt x="10508700" y="3942657"/>
                </a:cubicBezTo>
                <a:cubicBezTo>
                  <a:pt x="10493264" y="3942657"/>
                  <a:pt x="10480634" y="3933887"/>
                  <a:pt x="10470811" y="3916345"/>
                </a:cubicBezTo>
                <a:cubicBezTo>
                  <a:pt x="10460986" y="3898803"/>
                  <a:pt x="10456076" y="3875297"/>
                  <a:pt x="10456076" y="3845826"/>
                </a:cubicBezTo>
                <a:lnTo>
                  <a:pt x="10456076" y="3193269"/>
                </a:lnTo>
                <a:cubicBezTo>
                  <a:pt x="10456076" y="3163798"/>
                  <a:pt x="10460986" y="3140292"/>
                  <a:pt x="10470811" y="3122750"/>
                </a:cubicBezTo>
                <a:cubicBezTo>
                  <a:pt x="10480634" y="3105208"/>
                  <a:pt x="10493264" y="3096437"/>
                  <a:pt x="10508700" y="3096437"/>
                </a:cubicBezTo>
                <a:close/>
                <a:moveTo>
                  <a:pt x="9546676" y="3096437"/>
                </a:moveTo>
                <a:cubicBezTo>
                  <a:pt x="9563516" y="3096437"/>
                  <a:pt x="9576848" y="3105208"/>
                  <a:pt x="9586672" y="3122750"/>
                </a:cubicBezTo>
                <a:cubicBezTo>
                  <a:pt x="9596494" y="3140292"/>
                  <a:pt x="9601407" y="3163798"/>
                  <a:pt x="9601407" y="3193269"/>
                </a:cubicBezTo>
                <a:lnTo>
                  <a:pt x="9601407" y="3845826"/>
                </a:lnTo>
                <a:cubicBezTo>
                  <a:pt x="9601407" y="3875297"/>
                  <a:pt x="9596494" y="3898803"/>
                  <a:pt x="9586672" y="3916345"/>
                </a:cubicBezTo>
                <a:cubicBezTo>
                  <a:pt x="9576848" y="3933887"/>
                  <a:pt x="9563516" y="3942657"/>
                  <a:pt x="9546676" y="3942657"/>
                </a:cubicBezTo>
                <a:cubicBezTo>
                  <a:pt x="9531239" y="3942657"/>
                  <a:pt x="9518609" y="3933887"/>
                  <a:pt x="9508786" y="3916345"/>
                </a:cubicBezTo>
                <a:cubicBezTo>
                  <a:pt x="9498962" y="3898803"/>
                  <a:pt x="9494050" y="3875297"/>
                  <a:pt x="9494050" y="3845826"/>
                </a:cubicBezTo>
                <a:lnTo>
                  <a:pt x="9494050" y="3193269"/>
                </a:lnTo>
                <a:cubicBezTo>
                  <a:pt x="9494050" y="3163798"/>
                  <a:pt x="9498962" y="3140292"/>
                  <a:pt x="9508786" y="3122750"/>
                </a:cubicBezTo>
                <a:cubicBezTo>
                  <a:pt x="9518609" y="3105208"/>
                  <a:pt x="9531239" y="3096437"/>
                  <a:pt x="9546676" y="3096437"/>
                </a:cubicBezTo>
                <a:close/>
                <a:moveTo>
                  <a:pt x="7681348" y="2782789"/>
                </a:moveTo>
                <a:cubicBezTo>
                  <a:pt x="7668718" y="2782789"/>
                  <a:pt x="7656088" y="2784894"/>
                  <a:pt x="7643457" y="2789104"/>
                </a:cubicBezTo>
                <a:lnTo>
                  <a:pt x="7525576" y="2831204"/>
                </a:lnTo>
                <a:cubicBezTo>
                  <a:pt x="7508736" y="2836818"/>
                  <a:pt x="7500316" y="2848746"/>
                  <a:pt x="7500316" y="2866990"/>
                </a:cubicBezTo>
                <a:lnTo>
                  <a:pt x="7500316" y="3111173"/>
                </a:lnTo>
                <a:cubicBezTo>
                  <a:pt x="7500316" y="3120996"/>
                  <a:pt x="7503123" y="3128714"/>
                  <a:pt x="7508736" y="3134328"/>
                </a:cubicBezTo>
                <a:cubicBezTo>
                  <a:pt x="7514349" y="3139942"/>
                  <a:pt x="7522068" y="3142748"/>
                  <a:pt x="7531891" y="3142748"/>
                </a:cubicBezTo>
                <a:lnTo>
                  <a:pt x="7649772" y="3142748"/>
                </a:lnTo>
                <a:cubicBezTo>
                  <a:pt x="7658192" y="3142748"/>
                  <a:pt x="7662402" y="3146958"/>
                  <a:pt x="7662402" y="3155378"/>
                </a:cubicBezTo>
                <a:lnTo>
                  <a:pt x="7662402" y="4224731"/>
                </a:lnTo>
                <a:cubicBezTo>
                  <a:pt x="7662402" y="4234554"/>
                  <a:pt x="7665210" y="4242273"/>
                  <a:pt x="7670823" y="4247886"/>
                </a:cubicBezTo>
                <a:cubicBezTo>
                  <a:pt x="7676436" y="4253499"/>
                  <a:pt x="7684154" y="4256306"/>
                  <a:pt x="7693978" y="4256306"/>
                </a:cubicBezTo>
                <a:lnTo>
                  <a:pt x="8026572" y="4256306"/>
                </a:lnTo>
                <a:cubicBezTo>
                  <a:pt x="8036395" y="4256306"/>
                  <a:pt x="8044114" y="4253499"/>
                  <a:pt x="8049727" y="4247886"/>
                </a:cubicBezTo>
                <a:cubicBezTo>
                  <a:pt x="8055341" y="4242273"/>
                  <a:pt x="8058147" y="4234554"/>
                  <a:pt x="8058147" y="4224731"/>
                </a:cubicBezTo>
                <a:lnTo>
                  <a:pt x="8058147" y="2814364"/>
                </a:lnTo>
                <a:cubicBezTo>
                  <a:pt x="8058147" y="2804541"/>
                  <a:pt x="8055341" y="2796822"/>
                  <a:pt x="8049727" y="2791209"/>
                </a:cubicBezTo>
                <a:cubicBezTo>
                  <a:pt x="8044114" y="2785596"/>
                  <a:pt x="8036395" y="2782789"/>
                  <a:pt x="8026572" y="2782789"/>
                </a:cubicBezTo>
                <a:close/>
                <a:moveTo>
                  <a:pt x="6198181" y="2782789"/>
                </a:moveTo>
                <a:cubicBezTo>
                  <a:pt x="6188358" y="2782789"/>
                  <a:pt x="6180640" y="2785596"/>
                  <a:pt x="6175026" y="2791209"/>
                </a:cubicBezTo>
                <a:cubicBezTo>
                  <a:pt x="6169413" y="2796822"/>
                  <a:pt x="6166606" y="2804541"/>
                  <a:pt x="6166606" y="2814364"/>
                </a:cubicBezTo>
                <a:lnTo>
                  <a:pt x="6166606" y="4224731"/>
                </a:lnTo>
                <a:cubicBezTo>
                  <a:pt x="6166606" y="4234554"/>
                  <a:pt x="6169413" y="4242273"/>
                  <a:pt x="6175026" y="4247886"/>
                </a:cubicBezTo>
                <a:cubicBezTo>
                  <a:pt x="6180640" y="4253499"/>
                  <a:pt x="6188358" y="4256306"/>
                  <a:pt x="6198181" y="4256306"/>
                </a:cubicBezTo>
                <a:lnTo>
                  <a:pt x="6977041" y="4256306"/>
                </a:lnTo>
                <a:cubicBezTo>
                  <a:pt x="6986864" y="4256306"/>
                  <a:pt x="6994583" y="4253499"/>
                  <a:pt x="7000196" y="4247886"/>
                </a:cubicBezTo>
                <a:cubicBezTo>
                  <a:pt x="7005809" y="4242273"/>
                  <a:pt x="7008616" y="4234554"/>
                  <a:pt x="7008616" y="4224731"/>
                </a:cubicBezTo>
                <a:lnTo>
                  <a:pt x="7008616" y="3948973"/>
                </a:lnTo>
                <a:cubicBezTo>
                  <a:pt x="7008616" y="3939149"/>
                  <a:pt x="7005809" y="3931431"/>
                  <a:pt x="7000196" y="3925817"/>
                </a:cubicBezTo>
                <a:cubicBezTo>
                  <a:pt x="6994583" y="3920204"/>
                  <a:pt x="6986864" y="3917397"/>
                  <a:pt x="6977041" y="3917397"/>
                </a:cubicBezTo>
                <a:lnTo>
                  <a:pt x="6574981" y="3917397"/>
                </a:lnTo>
                <a:cubicBezTo>
                  <a:pt x="6566560" y="3917397"/>
                  <a:pt x="6562351" y="3913187"/>
                  <a:pt x="6562351" y="3904767"/>
                </a:cubicBezTo>
                <a:lnTo>
                  <a:pt x="6562351" y="3700580"/>
                </a:lnTo>
                <a:cubicBezTo>
                  <a:pt x="6562351" y="3692160"/>
                  <a:pt x="6566560" y="3687949"/>
                  <a:pt x="6574981" y="3687949"/>
                </a:cubicBezTo>
                <a:lnTo>
                  <a:pt x="6783378" y="3687949"/>
                </a:lnTo>
                <a:cubicBezTo>
                  <a:pt x="6793202" y="3687949"/>
                  <a:pt x="6800921" y="3685143"/>
                  <a:pt x="6806534" y="3679529"/>
                </a:cubicBezTo>
                <a:cubicBezTo>
                  <a:pt x="6812147" y="3673916"/>
                  <a:pt x="6814953" y="3666197"/>
                  <a:pt x="6814953" y="3656374"/>
                </a:cubicBezTo>
                <a:lnTo>
                  <a:pt x="6814953" y="3380616"/>
                </a:lnTo>
                <a:cubicBezTo>
                  <a:pt x="6814953" y="3370792"/>
                  <a:pt x="6812147" y="3363074"/>
                  <a:pt x="6806534" y="3357461"/>
                </a:cubicBezTo>
                <a:cubicBezTo>
                  <a:pt x="6800921" y="3351847"/>
                  <a:pt x="6793202" y="3349040"/>
                  <a:pt x="6783378" y="3349040"/>
                </a:cubicBezTo>
                <a:lnTo>
                  <a:pt x="6574981" y="3349040"/>
                </a:lnTo>
                <a:cubicBezTo>
                  <a:pt x="6566560" y="3349040"/>
                  <a:pt x="6562351" y="3344830"/>
                  <a:pt x="6562351" y="3336410"/>
                </a:cubicBezTo>
                <a:lnTo>
                  <a:pt x="6562351" y="3134328"/>
                </a:lnTo>
                <a:cubicBezTo>
                  <a:pt x="6562351" y="3125908"/>
                  <a:pt x="6566560" y="3121698"/>
                  <a:pt x="6574981" y="3121698"/>
                </a:cubicBezTo>
                <a:lnTo>
                  <a:pt x="6977041" y="3121698"/>
                </a:lnTo>
                <a:cubicBezTo>
                  <a:pt x="6986864" y="3121698"/>
                  <a:pt x="6994583" y="3118891"/>
                  <a:pt x="7000196" y="3113278"/>
                </a:cubicBezTo>
                <a:cubicBezTo>
                  <a:pt x="7005809" y="3107664"/>
                  <a:pt x="7008616" y="3099946"/>
                  <a:pt x="7008616" y="3090122"/>
                </a:cubicBezTo>
                <a:lnTo>
                  <a:pt x="7008616" y="2814364"/>
                </a:lnTo>
                <a:cubicBezTo>
                  <a:pt x="7008616" y="2804541"/>
                  <a:pt x="7005809" y="2796822"/>
                  <a:pt x="7000196" y="2791209"/>
                </a:cubicBezTo>
                <a:cubicBezTo>
                  <a:pt x="6994583" y="2785596"/>
                  <a:pt x="6986864" y="2782789"/>
                  <a:pt x="6977041" y="2782789"/>
                </a:cubicBezTo>
                <a:close/>
                <a:moveTo>
                  <a:pt x="5169481" y="2782789"/>
                </a:moveTo>
                <a:cubicBezTo>
                  <a:pt x="5159658" y="2782789"/>
                  <a:pt x="5151940" y="2785596"/>
                  <a:pt x="5146326" y="2791209"/>
                </a:cubicBezTo>
                <a:cubicBezTo>
                  <a:pt x="5140713" y="2796822"/>
                  <a:pt x="5137906" y="2804541"/>
                  <a:pt x="5137906" y="2814364"/>
                </a:cubicBezTo>
                <a:lnTo>
                  <a:pt x="5137906" y="4224731"/>
                </a:lnTo>
                <a:cubicBezTo>
                  <a:pt x="5137906" y="4234554"/>
                  <a:pt x="5140713" y="4242273"/>
                  <a:pt x="5146326" y="4247886"/>
                </a:cubicBezTo>
                <a:cubicBezTo>
                  <a:pt x="5151940" y="4253499"/>
                  <a:pt x="5159658" y="4256306"/>
                  <a:pt x="5169481" y="4256306"/>
                </a:cubicBezTo>
                <a:lnTo>
                  <a:pt x="5502075" y="4256306"/>
                </a:lnTo>
                <a:cubicBezTo>
                  <a:pt x="5511899" y="4256306"/>
                  <a:pt x="5519617" y="4253499"/>
                  <a:pt x="5525230" y="4247886"/>
                </a:cubicBezTo>
                <a:cubicBezTo>
                  <a:pt x="5530845" y="4242273"/>
                  <a:pt x="5533651" y="4234554"/>
                  <a:pt x="5533651" y="4224731"/>
                </a:cubicBezTo>
                <a:lnTo>
                  <a:pt x="5533651" y="3702685"/>
                </a:lnTo>
                <a:cubicBezTo>
                  <a:pt x="5533651" y="3694265"/>
                  <a:pt x="5536457" y="3690054"/>
                  <a:pt x="5542071" y="3690054"/>
                </a:cubicBezTo>
                <a:cubicBezTo>
                  <a:pt x="5544878" y="3690054"/>
                  <a:pt x="5547685" y="3693563"/>
                  <a:pt x="5550491" y="3700580"/>
                </a:cubicBezTo>
                <a:lnTo>
                  <a:pt x="5678898" y="4228941"/>
                </a:lnTo>
                <a:cubicBezTo>
                  <a:pt x="5683107" y="4247184"/>
                  <a:pt x="5694334" y="4256306"/>
                  <a:pt x="5712578" y="4256306"/>
                </a:cubicBezTo>
                <a:lnTo>
                  <a:pt x="6055697" y="4256306"/>
                </a:lnTo>
                <a:cubicBezTo>
                  <a:pt x="6075345" y="4256306"/>
                  <a:pt x="6085168" y="4247886"/>
                  <a:pt x="6085168" y="4231046"/>
                </a:cubicBezTo>
                <a:cubicBezTo>
                  <a:pt x="6085168" y="4226836"/>
                  <a:pt x="6084465" y="4223327"/>
                  <a:pt x="6083062" y="4220521"/>
                </a:cubicBezTo>
                <a:lnTo>
                  <a:pt x="5912555" y="3624799"/>
                </a:lnTo>
                <a:cubicBezTo>
                  <a:pt x="5911153" y="3617782"/>
                  <a:pt x="5913257" y="3612168"/>
                  <a:pt x="5918870" y="3607958"/>
                </a:cubicBezTo>
                <a:cubicBezTo>
                  <a:pt x="5969392" y="3570068"/>
                  <a:pt x="6007983" y="3520600"/>
                  <a:pt x="6034647" y="3459554"/>
                </a:cubicBezTo>
                <a:cubicBezTo>
                  <a:pt x="6061311" y="3398508"/>
                  <a:pt x="6074642" y="3329394"/>
                  <a:pt x="6074642" y="3252209"/>
                </a:cubicBezTo>
                <a:cubicBezTo>
                  <a:pt x="6074642" y="3160992"/>
                  <a:pt x="6056398" y="3079948"/>
                  <a:pt x="6019912" y="3009079"/>
                </a:cubicBezTo>
                <a:cubicBezTo>
                  <a:pt x="5983425" y="2938210"/>
                  <a:pt x="5932553" y="2882777"/>
                  <a:pt x="5867297" y="2842782"/>
                </a:cubicBezTo>
                <a:cubicBezTo>
                  <a:pt x="5802041" y="2802786"/>
                  <a:pt x="5727313" y="2782789"/>
                  <a:pt x="5643112" y="2782789"/>
                </a:cubicBezTo>
                <a:close/>
                <a:moveTo>
                  <a:pt x="3245432" y="2782789"/>
                </a:moveTo>
                <a:cubicBezTo>
                  <a:pt x="3235608" y="2782789"/>
                  <a:pt x="3227890" y="2785596"/>
                  <a:pt x="3222276" y="2791209"/>
                </a:cubicBezTo>
                <a:cubicBezTo>
                  <a:pt x="3216663" y="2796822"/>
                  <a:pt x="3213856" y="2804541"/>
                  <a:pt x="3213856" y="2814364"/>
                </a:cubicBezTo>
                <a:lnTo>
                  <a:pt x="3213856" y="4224731"/>
                </a:lnTo>
                <a:cubicBezTo>
                  <a:pt x="3213856" y="4234554"/>
                  <a:pt x="3216663" y="4242273"/>
                  <a:pt x="3222276" y="4247886"/>
                </a:cubicBezTo>
                <a:cubicBezTo>
                  <a:pt x="3227890" y="4253499"/>
                  <a:pt x="3235608" y="4256306"/>
                  <a:pt x="3245432" y="4256306"/>
                </a:cubicBezTo>
                <a:lnTo>
                  <a:pt x="3578026" y="4256306"/>
                </a:lnTo>
                <a:cubicBezTo>
                  <a:pt x="3587849" y="4256306"/>
                  <a:pt x="3595568" y="4253499"/>
                  <a:pt x="3601181" y="4247886"/>
                </a:cubicBezTo>
                <a:cubicBezTo>
                  <a:pt x="3606794" y="4242273"/>
                  <a:pt x="3609601" y="4234554"/>
                  <a:pt x="3609601" y="4224731"/>
                </a:cubicBezTo>
                <a:lnTo>
                  <a:pt x="3609601" y="3700580"/>
                </a:lnTo>
                <a:cubicBezTo>
                  <a:pt x="3609601" y="3692160"/>
                  <a:pt x="3613811" y="3687949"/>
                  <a:pt x="3622231" y="3687949"/>
                </a:cubicBezTo>
                <a:lnTo>
                  <a:pt x="3830628" y="3687949"/>
                </a:lnTo>
                <a:cubicBezTo>
                  <a:pt x="3840452" y="3687949"/>
                  <a:pt x="3848170" y="3685143"/>
                  <a:pt x="3853784" y="3679529"/>
                </a:cubicBezTo>
                <a:cubicBezTo>
                  <a:pt x="3859397" y="3673916"/>
                  <a:pt x="3862204" y="3666197"/>
                  <a:pt x="3862204" y="3656374"/>
                </a:cubicBezTo>
                <a:lnTo>
                  <a:pt x="3862204" y="3380616"/>
                </a:lnTo>
                <a:cubicBezTo>
                  <a:pt x="3862204" y="3370792"/>
                  <a:pt x="3859397" y="3363074"/>
                  <a:pt x="3853784" y="3357461"/>
                </a:cubicBezTo>
                <a:cubicBezTo>
                  <a:pt x="3848170" y="3351847"/>
                  <a:pt x="3840452" y="3349040"/>
                  <a:pt x="3830628" y="3349040"/>
                </a:cubicBezTo>
                <a:lnTo>
                  <a:pt x="3622231" y="3349040"/>
                </a:lnTo>
                <a:cubicBezTo>
                  <a:pt x="3613811" y="3349040"/>
                  <a:pt x="3609601" y="3344830"/>
                  <a:pt x="3609601" y="3336410"/>
                </a:cubicBezTo>
                <a:lnTo>
                  <a:pt x="3609601" y="3134328"/>
                </a:lnTo>
                <a:cubicBezTo>
                  <a:pt x="3609601" y="3125908"/>
                  <a:pt x="3613811" y="3121698"/>
                  <a:pt x="3622231" y="3121698"/>
                </a:cubicBezTo>
                <a:lnTo>
                  <a:pt x="4024290" y="3121698"/>
                </a:lnTo>
                <a:cubicBezTo>
                  <a:pt x="4034114" y="3121698"/>
                  <a:pt x="4041833" y="3118891"/>
                  <a:pt x="4047446" y="3113278"/>
                </a:cubicBezTo>
                <a:cubicBezTo>
                  <a:pt x="4053059" y="3107664"/>
                  <a:pt x="4055866" y="3099946"/>
                  <a:pt x="4055866" y="3090122"/>
                </a:cubicBezTo>
                <a:lnTo>
                  <a:pt x="4055866" y="2814364"/>
                </a:lnTo>
                <a:cubicBezTo>
                  <a:pt x="4055866" y="2804541"/>
                  <a:pt x="4053059" y="2796822"/>
                  <a:pt x="4047446" y="2791209"/>
                </a:cubicBezTo>
                <a:cubicBezTo>
                  <a:pt x="4041833" y="2785596"/>
                  <a:pt x="4034114" y="2782789"/>
                  <a:pt x="4024290" y="2782789"/>
                </a:cubicBezTo>
                <a:close/>
                <a:moveTo>
                  <a:pt x="2311982" y="2782789"/>
                </a:moveTo>
                <a:cubicBezTo>
                  <a:pt x="2302158" y="2782789"/>
                  <a:pt x="2294439" y="2785596"/>
                  <a:pt x="2288826" y="2791209"/>
                </a:cubicBezTo>
                <a:cubicBezTo>
                  <a:pt x="2283213" y="2796822"/>
                  <a:pt x="2280406" y="2804541"/>
                  <a:pt x="2280406" y="2814364"/>
                </a:cubicBezTo>
                <a:lnTo>
                  <a:pt x="2280406" y="4224731"/>
                </a:lnTo>
                <a:cubicBezTo>
                  <a:pt x="2280406" y="4234554"/>
                  <a:pt x="2283213" y="4242273"/>
                  <a:pt x="2288826" y="4247886"/>
                </a:cubicBezTo>
                <a:cubicBezTo>
                  <a:pt x="2294439" y="4253499"/>
                  <a:pt x="2302158" y="4256306"/>
                  <a:pt x="2311982" y="4256306"/>
                </a:cubicBezTo>
                <a:lnTo>
                  <a:pt x="3090841" y="4256306"/>
                </a:lnTo>
                <a:cubicBezTo>
                  <a:pt x="3100664" y="4256306"/>
                  <a:pt x="3108383" y="4253499"/>
                  <a:pt x="3113996" y="4247886"/>
                </a:cubicBezTo>
                <a:cubicBezTo>
                  <a:pt x="3119609" y="4242273"/>
                  <a:pt x="3122416" y="4234554"/>
                  <a:pt x="3122416" y="4224731"/>
                </a:cubicBezTo>
                <a:lnTo>
                  <a:pt x="3122416" y="3948973"/>
                </a:lnTo>
                <a:cubicBezTo>
                  <a:pt x="3122416" y="3939149"/>
                  <a:pt x="3119609" y="3931431"/>
                  <a:pt x="3113996" y="3925817"/>
                </a:cubicBezTo>
                <a:cubicBezTo>
                  <a:pt x="3108383" y="3920204"/>
                  <a:pt x="3100664" y="3917397"/>
                  <a:pt x="3090841" y="3917397"/>
                </a:cubicBezTo>
                <a:lnTo>
                  <a:pt x="2688781" y="3917397"/>
                </a:lnTo>
                <a:cubicBezTo>
                  <a:pt x="2680361" y="3917397"/>
                  <a:pt x="2676151" y="3913187"/>
                  <a:pt x="2676151" y="3904767"/>
                </a:cubicBezTo>
                <a:lnTo>
                  <a:pt x="2676151" y="3700580"/>
                </a:lnTo>
                <a:cubicBezTo>
                  <a:pt x="2676151" y="3692160"/>
                  <a:pt x="2680361" y="3687949"/>
                  <a:pt x="2688781" y="3687949"/>
                </a:cubicBezTo>
                <a:lnTo>
                  <a:pt x="2897178" y="3687949"/>
                </a:lnTo>
                <a:cubicBezTo>
                  <a:pt x="2907002" y="3687949"/>
                  <a:pt x="2914720" y="3685143"/>
                  <a:pt x="2920333" y="3679529"/>
                </a:cubicBezTo>
                <a:cubicBezTo>
                  <a:pt x="2925947" y="3673916"/>
                  <a:pt x="2928754" y="3666197"/>
                  <a:pt x="2928754" y="3656374"/>
                </a:cubicBezTo>
                <a:lnTo>
                  <a:pt x="2928754" y="3380616"/>
                </a:lnTo>
                <a:cubicBezTo>
                  <a:pt x="2928754" y="3370792"/>
                  <a:pt x="2925947" y="3363074"/>
                  <a:pt x="2920333" y="3357461"/>
                </a:cubicBezTo>
                <a:cubicBezTo>
                  <a:pt x="2914720" y="3351847"/>
                  <a:pt x="2907002" y="3349040"/>
                  <a:pt x="2897178" y="3349040"/>
                </a:cubicBezTo>
                <a:lnTo>
                  <a:pt x="2688781" y="3349040"/>
                </a:lnTo>
                <a:cubicBezTo>
                  <a:pt x="2680361" y="3349040"/>
                  <a:pt x="2676151" y="3344830"/>
                  <a:pt x="2676151" y="3336410"/>
                </a:cubicBezTo>
                <a:lnTo>
                  <a:pt x="2676151" y="3134328"/>
                </a:lnTo>
                <a:cubicBezTo>
                  <a:pt x="2676151" y="3125908"/>
                  <a:pt x="2680361" y="3121698"/>
                  <a:pt x="2688781" y="3121698"/>
                </a:cubicBezTo>
                <a:lnTo>
                  <a:pt x="3090841" y="3121698"/>
                </a:lnTo>
                <a:cubicBezTo>
                  <a:pt x="3100664" y="3121698"/>
                  <a:pt x="3108383" y="3118891"/>
                  <a:pt x="3113996" y="3113278"/>
                </a:cubicBezTo>
                <a:cubicBezTo>
                  <a:pt x="3119609" y="3107664"/>
                  <a:pt x="3122416" y="3099946"/>
                  <a:pt x="3122416" y="3090122"/>
                </a:cubicBezTo>
                <a:lnTo>
                  <a:pt x="3122416" y="2814364"/>
                </a:lnTo>
                <a:cubicBezTo>
                  <a:pt x="3122416" y="2804541"/>
                  <a:pt x="3119609" y="2796822"/>
                  <a:pt x="3113996" y="2791209"/>
                </a:cubicBezTo>
                <a:cubicBezTo>
                  <a:pt x="3108383" y="2785596"/>
                  <a:pt x="3100664" y="2782789"/>
                  <a:pt x="3090841" y="2782789"/>
                </a:cubicBezTo>
                <a:close/>
                <a:moveTo>
                  <a:pt x="1292807" y="2782789"/>
                </a:moveTo>
                <a:cubicBezTo>
                  <a:pt x="1282983" y="2782789"/>
                  <a:pt x="1275264" y="2785596"/>
                  <a:pt x="1269651" y="2791209"/>
                </a:cubicBezTo>
                <a:cubicBezTo>
                  <a:pt x="1264038" y="2796822"/>
                  <a:pt x="1261231" y="2804541"/>
                  <a:pt x="1261231" y="2814364"/>
                </a:cubicBezTo>
                <a:lnTo>
                  <a:pt x="1261231" y="4224731"/>
                </a:lnTo>
                <a:cubicBezTo>
                  <a:pt x="1261231" y="4234554"/>
                  <a:pt x="1264038" y="4242273"/>
                  <a:pt x="1269651" y="4247886"/>
                </a:cubicBezTo>
                <a:cubicBezTo>
                  <a:pt x="1275264" y="4253499"/>
                  <a:pt x="1282983" y="4256306"/>
                  <a:pt x="1292807" y="4256306"/>
                </a:cubicBezTo>
                <a:lnTo>
                  <a:pt x="1736967" y="4256306"/>
                </a:lnTo>
                <a:cubicBezTo>
                  <a:pt x="1868881" y="4256306"/>
                  <a:pt x="1977641" y="4220521"/>
                  <a:pt x="2063245" y="4148950"/>
                </a:cubicBezTo>
                <a:cubicBezTo>
                  <a:pt x="2148850" y="4077379"/>
                  <a:pt x="2191652" y="3974934"/>
                  <a:pt x="2191652" y="3841616"/>
                </a:cubicBezTo>
                <a:cubicBezTo>
                  <a:pt x="2191652" y="3692861"/>
                  <a:pt x="2140430" y="3579190"/>
                  <a:pt x="2037985" y="3500602"/>
                </a:cubicBezTo>
                <a:cubicBezTo>
                  <a:pt x="2033775" y="3496392"/>
                  <a:pt x="2035179" y="3491480"/>
                  <a:pt x="2042195" y="3485867"/>
                </a:cubicBezTo>
                <a:cubicBezTo>
                  <a:pt x="2122187" y="3422716"/>
                  <a:pt x="2162182" y="3326587"/>
                  <a:pt x="2162182" y="3197479"/>
                </a:cubicBezTo>
                <a:cubicBezTo>
                  <a:pt x="2162182" y="3058547"/>
                  <a:pt x="2119028" y="2954699"/>
                  <a:pt x="2032723" y="2885935"/>
                </a:cubicBezTo>
                <a:cubicBezTo>
                  <a:pt x="1946417" y="2817171"/>
                  <a:pt x="1826781" y="2782789"/>
                  <a:pt x="1673816" y="2782789"/>
                </a:cubicBezTo>
                <a:close/>
                <a:moveTo>
                  <a:pt x="8574125" y="2765948"/>
                </a:moveTo>
                <a:cubicBezTo>
                  <a:pt x="8436598" y="2765948"/>
                  <a:pt x="8327137" y="2799278"/>
                  <a:pt x="8245742" y="2865937"/>
                </a:cubicBezTo>
                <a:cubicBezTo>
                  <a:pt x="8164348" y="2932596"/>
                  <a:pt x="8123651" y="3024867"/>
                  <a:pt x="8123651" y="3142748"/>
                </a:cubicBezTo>
                <a:lnTo>
                  <a:pt x="8123651" y="3330095"/>
                </a:lnTo>
                <a:cubicBezTo>
                  <a:pt x="8123651" y="3449380"/>
                  <a:pt x="8152770" y="3543755"/>
                  <a:pt x="8211009" y="3613221"/>
                </a:cubicBezTo>
                <a:cubicBezTo>
                  <a:pt x="8269248" y="3682687"/>
                  <a:pt x="8348187" y="3717420"/>
                  <a:pt x="8447824" y="3717420"/>
                </a:cubicBezTo>
                <a:cubicBezTo>
                  <a:pt x="8509571" y="3717420"/>
                  <a:pt x="8565004" y="3697071"/>
                  <a:pt x="8614121" y="3656374"/>
                </a:cubicBezTo>
                <a:cubicBezTo>
                  <a:pt x="8618332" y="3653567"/>
                  <a:pt x="8621840" y="3652866"/>
                  <a:pt x="8624646" y="3654269"/>
                </a:cubicBezTo>
                <a:cubicBezTo>
                  <a:pt x="8627453" y="3655672"/>
                  <a:pt x="8628856" y="3659181"/>
                  <a:pt x="8628856" y="3664794"/>
                </a:cubicBezTo>
                <a:lnTo>
                  <a:pt x="8628856" y="3858457"/>
                </a:lnTo>
                <a:cubicBezTo>
                  <a:pt x="8628856" y="3878103"/>
                  <a:pt x="8624295" y="3894242"/>
                  <a:pt x="8615174" y="3906872"/>
                </a:cubicBezTo>
                <a:cubicBezTo>
                  <a:pt x="8606052" y="3919502"/>
                  <a:pt x="8594474" y="3925817"/>
                  <a:pt x="8580441" y="3925817"/>
                </a:cubicBezTo>
                <a:cubicBezTo>
                  <a:pt x="8570617" y="3925817"/>
                  <a:pt x="8561144" y="3919502"/>
                  <a:pt x="8552023" y="3906872"/>
                </a:cubicBezTo>
                <a:cubicBezTo>
                  <a:pt x="8542901" y="3894242"/>
                  <a:pt x="8538340" y="3878103"/>
                  <a:pt x="8538340" y="3858457"/>
                </a:cubicBezTo>
                <a:lnTo>
                  <a:pt x="8538340" y="3803726"/>
                </a:lnTo>
                <a:cubicBezTo>
                  <a:pt x="8538340" y="3793902"/>
                  <a:pt x="8535534" y="3786184"/>
                  <a:pt x="8529920" y="3780571"/>
                </a:cubicBezTo>
                <a:cubicBezTo>
                  <a:pt x="8524306" y="3774957"/>
                  <a:pt x="8516588" y="3772150"/>
                  <a:pt x="8506765" y="3772150"/>
                </a:cubicBezTo>
                <a:lnTo>
                  <a:pt x="8174171" y="3772150"/>
                </a:lnTo>
                <a:cubicBezTo>
                  <a:pt x="8164348" y="3772150"/>
                  <a:pt x="8156630" y="3774957"/>
                  <a:pt x="8151016" y="3780571"/>
                </a:cubicBezTo>
                <a:cubicBezTo>
                  <a:pt x="8145402" y="3786184"/>
                  <a:pt x="8142596" y="3793902"/>
                  <a:pt x="8142596" y="3803726"/>
                </a:cubicBezTo>
                <a:lnTo>
                  <a:pt x="8142596" y="3885822"/>
                </a:lnTo>
                <a:cubicBezTo>
                  <a:pt x="8142596" y="4003703"/>
                  <a:pt x="8182942" y="4097728"/>
                  <a:pt x="8263635" y="4167895"/>
                </a:cubicBezTo>
                <a:cubicBezTo>
                  <a:pt x="8344327" y="4238063"/>
                  <a:pt x="8449929" y="4273146"/>
                  <a:pt x="8580441" y="4273146"/>
                </a:cubicBezTo>
                <a:cubicBezTo>
                  <a:pt x="8715162" y="4273146"/>
                  <a:pt x="8823571" y="4238413"/>
                  <a:pt x="8905667" y="4168948"/>
                </a:cubicBezTo>
                <a:cubicBezTo>
                  <a:pt x="8987763" y="4099482"/>
                  <a:pt x="9028109" y="4005107"/>
                  <a:pt x="9026706" y="3885822"/>
                </a:cubicBezTo>
                <a:lnTo>
                  <a:pt x="9022496" y="3212214"/>
                </a:lnTo>
                <a:cubicBezTo>
                  <a:pt x="9022496" y="3189760"/>
                  <a:pt x="9021092" y="3161693"/>
                  <a:pt x="9018286" y="3128013"/>
                </a:cubicBezTo>
                <a:cubicBezTo>
                  <a:pt x="9008462" y="3007325"/>
                  <a:pt x="8963906" y="2916809"/>
                  <a:pt x="8884617" y="2856465"/>
                </a:cubicBezTo>
                <a:cubicBezTo>
                  <a:pt x="8805328" y="2796120"/>
                  <a:pt x="8701830" y="2765948"/>
                  <a:pt x="8574125" y="2765948"/>
                </a:cubicBezTo>
                <a:close/>
                <a:moveTo>
                  <a:pt x="4573416" y="2765948"/>
                </a:moveTo>
                <a:cubicBezTo>
                  <a:pt x="4431679" y="2765948"/>
                  <a:pt x="4318357" y="2806646"/>
                  <a:pt x="4233455" y="2888040"/>
                </a:cubicBezTo>
                <a:cubicBezTo>
                  <a:pt x="4148552" y="2969434"/>
                  <a:pt x="4106101" y="3078896"/>
                  <a:pt x="4106101" y="3216424"/>
                </a:cubicBezTo>
                <a:lnTo>
                  <a:pt x="4106101" y="3822671"/>
                </a:lnTo>
                <a:cubicBezTo>
                  <a:pt x="4106101" y="3960199"/>
                  <a:pt x="4148552" y="4069661"/>
                  <a:pt x="4233455" y="4151055"/>
                </a:cubicBezTo>
                <a:cubicBezTo>
                  <a:pt x="4318357" y="4232449"/>
                  <a:pt x="4431679" y="4273146"/>
                  <a:pt x="4573416" y="4273146"/>
                </a:cubicBezTo>
                <a:cubicBezTo>
                  <a:pt x="4715155" y="4273146"/>
                  <a:pt x="4828476" y="4232449"/>
                  <a:pt x="4913378" y="4151055"/>
                </a:cubicBezTo>
                <a:cubicBezTo>
                  <a:pt x="4998281" y="4069661"/>
                  <a:pt x="5040732" y="3960199"/>
                  <a:pt x="5040732" y="3822671"/>
                </a:cubicBezTo>
                <a:lnTo>
                  <a:pt x="5040732" y="3216424"/>
                </a:lnTo>
                <a:cubicBezTo>
                  <a:pt x="5040732" y="3078896"/>
                  <a:pt x="4998281" y="2969434"/>
                  <a:pt x="4913378" y="2888040"/>
                </a:cubicBezTo>
                <a:cubicBezTo>
                  <a:pt x="4828476" y="2806646"/>
                  <a:pt x="4715155" y="2765948"/>
                  <a:pt x="4573416" y="2765948"/>
                </a:cubicBezTo>
                <a:close/>
                <a:moveTo>
                  <a:pt x="10508700" y="2757528"/>
                </a:moveTo>
                <a:cubicBezTo>
                  <a:pt x="10420290" y="2757528"/>
                  <a:pt x="10342052" y="2776474"/>
                  <a:pt x="10273990" y="2814364"/>
                </a:cubicBezTo>
                <a:cubicBezTo>
                  <a:pt x="10205928" y="2852255"/>
                  <a:pt x="10153302" y="2905933"/>
                  <a:pt x="10116114" y="2975398"/>
                </a:cubicBezTo>
                <a:cubicBezTo>
                  <a:pt x="10078924" y="3044864"/>
                  <a:pt x="10060330" y="3125206"/>
                  <a:pt x="10060330" y="3216424"/>
                </a:cubicBezTo>
                <a:lnTo>
                  <a:pt x="10060330" y="3822671"/>
                </a:lnTo>
                <a:cubicBezTo>
                  <a:pt x="10060330" y="3913889"/>
                  <a:pt x="10078924" y="3994231"/>
                  <a:pt x="10116114" y="4063696"/>
                </a:cubicBezTo>
                <a:cubicBezTo>
                  <a:pt x="10153302" y="4133162"/>
                  <a:pt x="10205928" y="4186840"/>
                  <a:pt x="10273990" y="4224731"/>
                </a:cubicBezTo>
                <a:cubicBezTo>
                  <a:pt x="10342052" y="4262621"/>
                  <a:pt x="10420290" y="4281566"/>
                  <a:pt x="10508700" y="4281566"/>
                </a:cubicBezTo>
                <a:cubicBezTo>
                  <a:pt x="10598515" y="4281566"/>
                  <a:pt x="10677453" y="4262621"/>
                  <a:pt x="10745516" y="4224731"/>
                </a:cubicBezTo>
                <a:cubicBezTo>
                  <a:pt x="10813578" y="4186840"/>
                  <a:pt x="10866204" y="4133162"/>
                  <a:pt x="10903393" y="4063696"/>
                </a:cubicBezTo>
                <a:cubicBezTo>
                  <a:pt x="10940581" y="3994231"/>
                  <a:pt x="10959176" y="3913889"/>
                  <a:pt x="10959176" y="3822671"/>
                </a:cubicBezTo>
                <a:lnTo>
                  <a:pt x="10959176" y="3216424"/>
                </a:lnTo>
                <a:cubicBezTo>
                  <a:pt x="10959176" y="3125206"/>
                  <a:pt x="10940581" y="3044864"/>
                  <a:pt x="10903393" y="2975398"/>
                </a:cubicBezTo>
                <a:cubicBezTo>
                  <a:pt x="10866204" y="2905933"/>
                  <a:pt x="10813578" y="2852255"/>
                  <a:pt x="10745516" y="2814364"/>
                </a:cubicBezTo>
                <a:cubicBezTo>
                  <a:pt x="10677453" y="2776474"/>
                  <a:pt x="10598515" y="2757528"/>
                  <a:pt x="10508700" y="2757528"/>
                </a:cubicBezTo>
                <a:close/>
                <a:moveTo>
                  <a:pt x="9546676" y="2757528"/>
                </a:moveTo>
                <a:cubicBezTo>
                  <a:pt x="9458265" y="2757528"/>
                  <a:pt x="9380028" y="2776474"/>
                  <a:pt x="9311966" y="2814364"/>
                </a:cubicBezTo>
                <a:cubicBezTo>
                  <a:pt x="9243903" y="2852255"/>
                  <a:pt x="9191277" y="2905933"/>
                  <a:pt x="9154089" y="2975398"/>
                </a:cubicBezTo>
                <a:cubicBezTo>
                  <a:pt x="9116900" y="3044864"/>
                  <a:pt x="9098306" y="3125206"/>
                  <a:pt x="9098306" y="3216424"/>
                </a:cubicBezTo>
                <a:lnTo>
                  <a:pt x="9098306" y="3822671"/>
                </a:lnTo>
                <a:cubicBezTo>
                  <a:pt x="9098306" y="3913889"/>
                  <a:pt x="9116900" y="3994231"/>
                  <a:pt x="9154089" y="4063696"/>
                </a:cubicBezTo>
                <a:cubicBezTo>
                  <a:pt x="9191277" y="4133162"/>
                  <a:pt x="9243903" y="4186840"/>
                  <a:pt x="9311966" y="4224731"/>
                </a:cubicBezTo>
                <a:cubicBezTo>
                  <a:pt x="9380028" y="4262621"/>
                  <a:pt x="9458265" y="4281566"/>
                  <a:pt x="9546676" y="4281566"/>
                </a:cubicBezTo>
                <a:cubicBezTo>
                  <a:pt x="9636490" y="4281566"/>
                  <a:pt x="9715428" y="4262621"/>
                  <a:pt x="9783491" y="4224731"/>
                </a:cubicBezTo>
                <a:cubicBezTo>
                  <a:pt x="9851553" y="4186840"/>
                  <a:pt x="9904179" y="4133162"/>
                  <a:pt x="9941368" y="4063696"/>
                </a:cubicBezTo>
                <a:cubicBezTo>
                  <a:pt x="9978556" y="3994231"/>
                  <a:pt x="9997151" y="3913889"/>
                  <a:pt x="9997151" y="3822671"/>
                </a:cubicBezTo>
                <a:lnTo>
                  <a:pt x="9997151" y="3216424"/>
                </a:lnTo>
                <a:cubicBezTo>
                  <a:pt x="9997151" y="3125206"/>
                  <a:pt x="9978556" y="3044864"/>
                  <a:pt x="9941368" y="2975398"/>
                </a:cubicBezTo>
                <a:cubicBezTo>
                  <a:pt x="9904179" y="2905933"/>
                  <a:pt x="9851553" y="2852255"/>
                  <a:pt x="9783491" y="2814364"/>
                </a:cubicBezTo>
                <a:cubicBezTo>
                  <a:pt x="9715428" y="2776474"/>
                  <a:pt x="9636490" y="2757528"/>
                  <a:pt x="9546676" y="2757528"/>
                </a:cubicBezTo>
                <a:close/>
                <a:moveTo>
                  <a:pt x="0" y="0"/>
                </a:moveTo>
                <a:lnTo>
                  <a:pt x="12192000" y="0"/>
                </a:lnTo>
                <a:lnTo>
                  <a:pt x="12192000" y="6858000"/>
                </a:lnTo>
                <a:lnTo>
                  <a:pt x="0" y="6858000"/>
                </a:lnTo>
                <a:close/>
              </a:path>
            </a:pathLst>
          </a:custGeom>
        </p:spPr>
        <p:style>
          <a:lnRef idx="2">
            <a:schemeClr val="dk1">
              <a:shade val="15000"/>
            </a:schemeClr>
          </a:lnRef>
          <a:fillRef idx="1">
            <a:schemeClr val="dk1"/>
          </a:fillRef>
          <a:effectRef idx="0">
            <a:schemeClr val="dk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39816786"/>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535823-B748-A792-1058-7DD42F86F1EA}"/>
              </a:ext>
            </a:extLst>
          </p:cNvPr>
          <p:cNvSpPr/>
          <p:nvPr/>
        </p:nvSpPr>
        <p:spPr>
          <a:xfrm>
            <a:off x="0" y="0"/>
            <a:ext cx="4318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 name="connsiteX0" fmla="*/ 0 w 4318000"/>
              <a:gd name="connsiteY0" fmla="*/ 0 h 6858000"/>
              <a:gd name="connsiteX1" fmla="*/ 4318000 w 4318000"/>
              <a:gd name="connsiteY1" fmla="*/ 0 h 6858000"/>
              <a:gd name="connsiteX2" fmla="*/ 2670277 w 4318000"/>
              <a:gd name="connsiteY2" fmla="*/ 6796139 h 6858000"/>
              <a:gd name="connsiteX3" fmla="*/ 0 w 4318000"/>
              <a:gd name="connsiteY3" fmla="*/ 6858000 h 6858000"/>
              <a:gd name="connsiteX4" fmla="*/ 0 w 4318000"/>
              <a:gd name="connsiteY4" fmla="*/ 0 h 6858000"/>
              <a:gd name="connsiteX0" fmla="*/ 0 w 4318000"/>
              <a:gd name="connsiteY0" fmla="*/ 0 h 6904293"/>
              <a:gd name="connsiteX1" fmla="*/ 4318000 w 4318000"/>
              <a:gd name="connsiteY1" fmla="*/ 0 h 6904293"/>
              <a:gd name="connsiteX2" fmla="*/ 2768599 w 4318000"/>
              <a:gd name="connsiteY2" fmla="*/ 6904293 h 6904293"/>
              <a:gd name="connsiteX3" fmla="*/ 0 w 4318000"/>
              <a:gd name="connsiteY3" fmla="*/ 6858000 h 6904293"/>
              <a:gd name="connsiteX4" fmla="*/ 0 w 4318000"/>
              <a:gd name="connsiteY4" fmla="*/ 0 h 6904293"/>
              <a:gd name="connsiteX0" fmla="*/ 0 w 4318000"/>
              <a:gd name="connsiteY0" fmla="*/ 0 h 6858000"/>
              <a:gd name="connsiteX1" fmla="*/ 4318000 w 4318000"/>
              <a:gd name="connsiteY1" fmla="*/ 0 h 6858000"/>
              <a:gd name="connsiteX2" fmla="*/ 2837425 w 4318000"/>
              <a:gd name="connsiteY2" fmla="*/ 6835468 h 6858000"/>
              <a:gd name="connsiteX3" fmla="*/ 0 w 4318000"/>
              <a:gd name="connsiteY3" fmla="*/ 6858000 h 6858000"/>
              <a:gd name="connsiteX4" fmla="*/ 0 w 4318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8000" h="6858000">
                <a:moveTo>
                  <a:pt x="0" y="0"/>
                </a:moveTo>
                <a:lnTo>
                  <a:pt x="4318000" y="0"/>
                </a:lnTo>
                <a:lnTo>
                  <a:pt x="2837425" y="6835468"/>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3C0A560-56B2-DE10-700F-762840654AA8}"/>
              </a:ext>
            </a:extLst>
          </p:cNvPr>
          <p:cNvSpPr txBox="1"/>
          <p:nvPr/>
        </p:nvSpPr>
        <p:spPr>
          <a:xfrm>
            <a:off x="3850874" y="2262528"/>
            <a:ext cx="4419600" cy="4708981"/>
          </a:xfrm>
          <a:prstGeom prst="rect">
            <a:avLst/>
          </a:prstGeom>
          <a:noFill/>
        </p:spPr>
        <p:txBody>
          <a:bodyPr wrap="square" rtlCol="0">
            <a:spAutoFit/>
          </a:bodyPr>
          <a:lstStyle/>
          <a:p>
            <a:pPr algn="just"/>
            <a:r>
              <a:rPr lang="vi-VN" b="1" dirty="0"/>
              <a:t>Tổng kết tiêu chí xếp hạng giai đoạn 2000-2010:</a:t>
            </a:r>
            <a:endParaRPr lang="vi-VN" sz="2400" dirty="0"/>
          </a:p>
          <a:p>
            <a:pPr algn="just"/>
            <a:r>
              <a:rPr lang="en-US" dirty="0"/>
              <a:t>- </a:t>
            </a:r>
            <a:r>
              <a:rPr lang="vi-VN" dirty="0"/>
              <a:t>Độ phân giải: Càng cao thì màn hình hiển thị càng sắc nét.</a:t>
            </a:r>
            <a:endParaRPr lang="vi-VN" sz="2400" dirty="0"/>
          </a:p>
          <a:p>
            <a:pPr algn="just"/>
            <a:r>
              <a:rPr lang="en-US" dirty="0"/>
              <a:t>- </a:t>
            </a:r>
            <a:r>
              <a:rPr lang="vi-VN" dirty="0"/>
              <a:t>Kích thước và tỷ lệ màn hình: Lớn và rộng hơn thường được ưa chuộng.</a:t>
            </a:r>
            <a:endParaRPr lang="vi-VN" sz="2400" dirty="0"/>
          </a:p>
          <a:p>
            <a:pPr algn="just"/>
            <a:r>
              <a:rPr lang="vi-VN" dirty="0"/>
              <a:t>Chất lượng màu sắc: Đánh giá dựa trên khả năng tái tạo và hiển thị chính xác màu sắc.</a:t>
            </a:r>
            <a:endParaRPr lang="vi-VN" sz="2400" dirty="0"/>
          </a:p>
          <a:p>
            <a:pPr algn="just"/>
            <a:r>
              <a:rPr lang="en-US" dirty="0"/>
              <a:t>- </a:t>
            </a:r>
            <a:r>
              <a:rPr lang="vi-VN" dirty="0"/>
              <a:t>Công nghệ hiển thị: Đánh giá ưu tiên cho công nghệ LED và IPS cuối thập kỷ.</a:t>
            </a:r>
            <a:endParaRPr lang="vi-VN" sz="2400" dirty="0"/>
          </a:p>
          <a:p>
            <a:pPr algn="just"/>
            <a:r>
              <a:rPr lang="vi-VN" dirty="0"/>
              <a:t>Tính năng bổ sung: Khả năng điều chỉnh góc nhìn, chế độ bảo vệ mắt, tiết kiệm năng lượng, và độ bền.</a:t>
            </a:r>
            <a:endParaRPr lang="vi-VN" sz="2400" dirty="0"/>
          </a:p>
          <a:p>
            <a:pPr algn="just"/>
            <a:br>
              <a:rPr lang="vi-VN" sz="2400" dirty="0"/>
            </a:br>
            <a:endParaRPr lang="en-US" sz="2400" b="0" i="0" u="none" strike="noStrike" dirty="0">
              <a:solidFill>
                <a:srgbClr val="000000"/>
              </a:solidFill>
              <a:effectLst/>
              <a:latin typeface="Arial" panose="020B0604020202020204" pitchFamily="34" charset="0"/>
            </a:endParaRPr>
          </a:p>
        </p:txBody>
      </p:sp>
      <p:sp>
        <p:nvSpPr>
          <p:cNvPr id="3" name="Rectangle 4">
            <a:extLst>
              <a:ext uri="{FF2B5EF4-FFF2-40B4-BE49-F238E27FC236}">
                <a16:creationId xmlns:a16="http://schemas.microsoft.com/office/drawing/2014/main" id="{36FDA25A-D5DB-0BAE-15D9-D1568FAA6171}"/>
              </a:ext>
            </a:extLst>
          </p:cNvPr>
          <p:cNvSpPr/>
          <p:nvPr/>
        </p:nvSpPr>
        <p:spPr>
          <a:xfrm flipH="1">
            <a:off x="7858902" y="0"/>
            <a:ext cx="4318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 name="connsiteX0" fmla="*/ 0 w 4318000"/>
              <a:gd name="connsiteY0" fmla="*/ 0 h 6858000"/>
              <a:gd name="connsiteX1" fmla="*/ 4318000 w 4318000"/>
              <a:gd name="connsiteY1" fmla="*/ 0 h 6858000"/>
              <a:gd name="connsiteX2" fmla="*/ 2670277 w 4318000"/>
              <a:gd name="connsiteY2" fmla="*/ 6796139 h 6858000"/>
              <a:gd name="connsiteX3" fmla="*/ 0 w 4318000"/>
              <a:gd name="connsiteY3" fmla="*/ 6858000 h 6858000"/>
              <a:gd name="connsiteX4" fmla="*/ 0 w 4318000"/>
              <a:gd name="connsiteY4" fmla="*/ 0 h 6858000"/>
              <a:gd name="connsiteX0" fmla="*/ 0 w 4318000"/>
              <a:gd name="connsiteY0" fmla="*/ 0 h 6904293"/>
              <a:gd name="connsiteX1" fmla="*/ 4318000 w 4318000"/>
              <a:gd name="connsiteY1" fmla="*/ 0 h 6904293"/>
              <a:gd name="connsiteX2" fmla="*/ 2768599 w 4318000"/>
              <a:gd name="connsiteY2" fmla="*/ 6904293 h 6904293"/>
              <a:gd name="connsiteX3" fmla="*/ 0 w 4318000"/>
              <a:gd name="connsiteY3" fmla="*/ 6858000 h 6904293"/>
              <a:gd name="connsiteX4" fmla="*/ 0 w 4318000"/>
              <a:gd name="connsiteY4" fmla="*/ 0 h 6904293"/>
              <a:gd name="connsiteX0" fmla="*/ 0 w 4318000"/>
              <a:gd name="connsiteY0" fmla="*/ 0 h 6858000"/>
              <a:gd name="connsiteX1" fmla="*/ 4318000 w 4318000"/>
              <a:gd name="connsiteY1" fmla="*/ 0 h 6858000"/>
              <a:gd name="connsiteX2" fmla="*/ 2837425 w 4318000"/>
              <a:gd name="connsiteY2" fmla="*/ 6835468 h 6858000"/>
              <a:gd name="connsiteX3" fmla="*/ 0 w 4318000"/>
              <a:gd name="connsiteY3" fmla="*/ 6858000 h 6858000"/>
              <a:gd name="connsiteX4" fmla="*/ 0 w 4318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8000" h="6858000">
                <a:moveTo>
                  <a:pt x="0" y="0"/>
                </a:moveTo>
                <a:lnTo>
                  <a:pt x="4318000" y="0"/>
                </a:lnTo>
                <a:lnTo>
                  <a:pt x="2837425" y="6835468"/>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5C8912AF-58F8-5618-C8E1-535D628DED22}"/>
              </a:ext>
            </a:extLst>
          </p:cNvPr>
          <p:cNvSpPr/>
          <p:nvPr/>
        </p:nvSpPr>
        <p:spPr>
          <a:xfrm>
            <a:off x="4302821" y="1070245"/>
            <a:ext cx="3515706" cy="1015663"/>
          </a:xfrm>
          <a:prstGeom prst="rect">
            <a:avLst/>
          </a:prstGeom>
          <a:noFill/>
        </p:spPr>
        <p:txBody>
          <a:bodyPr wrap="none" lIns="91440" tIns="45720" rIns="91440" bIns="45720">
            <a:spAutoFit/>
          </a:bodyPr>
          <a:lstStyle/>
          <a:p>
            <a:pPr algn="ctr"/>
            <a:r>
              <a:rPr lang="en-US" sz="6000" b="1" cap="none" spc="0">
                <a:ln w="6600">
                  <a:solidFill>
                    <a:schemeClr val="accent2"/>
                  </a:solidFill>
                  <a:prstDash val="solid"/>
                </a:ln>
                <a:solidFill>
                  <a:srgbClr val="FFFFFF"/>
                </a:solidFill>
                <a:effectLst>
                  <a:outerShdw dist="38100" dir="2700000" algn="tl" rotWithShape="0">
                    <a:schemeClr val="accent2"/>
                  </a:outerShdw>
                </a:effectLst>
              </a:rPr>
              <a:t>XẾP HẠNG</a:t>
            </a:r>
          </a:p>
        </p:txBody>
      </p:sp>
      <p:sp>
        <p:nvSpPr>
          <p:cNvPr id="4" name="Oval 3">
            <a:extLst>
              <a:ext uri="{FF2B5EF4-FFF2-40B4-BE49-F238E27FC236}">
                <a16:creationId xmlns:a16="http://schemas.microsoft.com/office/drawing/2014/main" id="{0A0E21B7-ABFD-4D12-929F-A74B413ABD0B}"/>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17</a:t>
            </a:r>
          </a:p>
        </p:txBody>
      </p:sp>
    </p:spTree>
    <p:extLst>
      <p:ext uri="{BB962C8B-B14F-4D97-AF65-F5344CB8AC3E}">
        <p14:creationId xmlns:p14="http://schemas.microsoft.com/office/powerpoint/2010/main" val="318668055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750" fill="hold"/>
                                        <p:tgtEl>
                                          <p:spTgt spid="2"/>
                                        </p:tgtEl>
                                        <p:attrNameLst>
                                          <p:attrName>ppt_w</p:attrName>
                                        </p:attrNameLst>
                                      </p:cBhvr>
                                      <p:tavLst>
                                        <p:tav tm="0">
                                          <p:val>
                                            <p:fltVal val="0"/>
                                          </p:val>
                                        </p:tav>
                                        <p:tav tm="100000">
                                          <p:val>
                                            <p:strVal val="#ppt_w"/>
                                          </p:val>
                                        </p:tav>
                                      </p:tavLst>
                                    </p:anim>
                                    <p:anim calcmode="lin" valueType="num">
                                      <p:cBhvr>
                                        <p:cTn id="8" dur="750" fill="hold"/>
                                        <p:tgtEl>
                                          <p:spTgt spid="2"/>
                                        </p:tgtEl>
                                        <p:attrNameLst>
                                          <p:attrName>ppt_h</p:attrName>
                                        </p:attrNameLst>
                                      </p:cBhvr>
                                      <p:tavLst>
                                        <p:tav tm="0">
                                          <p:val>
                                            <p:fltVal val="0"/>
                                          </p:val>
                                        </p:tav>
                                        <p:tav tm="100000">
                                          <p:val>
                                            <p:strVal val="#ppt_h"/>
                                          </p:val>
                                        </p:tav>
                                      </p:tavLst>
                                    </p:anim>
                                    <p:anim calcmode="lin" valueType="num">
                                      <p:cBhvr>
                                        <p:cTn id="9" dur="750" fill="hold"/>
                                        <p:tgtEl>
                                          <p:spTgt spid="2"/>
                                        </p:tgtEl>
                                        <p:attrNameLst>
                                          <p:attrName>style.rotation</p:attrName>
                                        </p:attrNameLst>
                                      </p:cBhvr>
                                      <p:tavLst>
                                        <p:tav tm="0">
                                          <p:val>
                                            <p:fltVal val="90"/>
                                          </p:val>
                                        </p:tav>
                                        <p:tav tm="100000">
                                          <p:val>
                                            <p:fltVal val="0"/>
                                          </p:val>
                                        </p:tav>
                                      </p:tavLst>
                                    </p:anim>
                                    <p:animEffect transition="in" filter="fade">
                                      <p:cBhvr>
                                        <p:cTn id="10" dur="750"/>
                                        <p:tgtEl>
                                          <p:spTgt spid="2"/>
                                        </p:tgtEl>
                                      </p:cBhvr>
                                    </p:animEffect>
                                  </p:childTnLst>
                                </p:cTn>
                              </p:par>
                              <p:par>
                                <p:cTn id="11" presetID="42" presetClass="entr" presetSubtype="0" fill="hold" grpId="0" nodeType="withEffect">
                                  <p:stCondLst>
                                    <p:cond delay="5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2" name="Picture 6">
            <a:extLst>
              <a:ext uri="{FF2B5EF4-FFF2-40B4-BE49-F238E27FC236}">
                <a16:creationId xmlns:a16="http://schemas.microsoft.com/office/drawing/2014/main" id="{CF5162B7-8DCE-1959-C7A9-5620E7CEC4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73732" y="0"/>
            <a:ext cx="10408022"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FE9BD49-DDCD-C5DC-9DE3-A446515F176D}"/>
              </a:ext>
            </a:extLst>
          </p:cNvPr>
          <p:cNvSpPr txBox="1"/>
          <p:nvPr/>
        </p:nvSpPr>
        <p:spPr>
          <a:xfrm>
            <a:off x="0" y="-1"/>
            <a:ext cx="10511517" cy="6858001"/>
          </a:xfrm>
          <a:custGeom>
            <a:avLst/>
            <a:gdLst/>
            <a:ahLst/>
            <a:cxnLst/>
            <a:rect l="l" t="t" r="r" b="b"/>
            <a:pathLst>
              <a:path w="10511517" h="6858001">
                <a:moveTo>
                  <a:pt x="6183086" y="3489885"/>
                </a:moveTo>
                <a:lnTo>
                  <a:pt x="6402485" y="3489885"/>
                </a:lnTo>
                <a:cubicBezTo>
                  <a:pt x="6412309" y="3489885"/>
                  <a:pt x="6420027" y="3492692"/>
                  <a:pt x="6425641" y="3498305"/>
                </a:cubicBezTo>
                <a:cubicBezTo>
                  <a:pt x="6431254" y="3503919"/>
                  <a:pt x="6434061" y="3511637"/>
                  <a:pt x="6434061" y="3521460"/>
                </a:cubicBezTo>
                <a:lnTo>
                  <a:pt x="6434061" y="3795114"/>
                </a:lnTo>
                <a:cubicBezTo>
                  <a:pt x="6434061" y="3804937"/>
                  <a:pt x="6431254" y="3812655"/>
                  <a:pt x="6425641" y="3818269"/>
                </a:cubicBezTo>
                <a:cubicBezTo>
                  <a:pt x="6420027" y="3823882"/>
                  <a:pt x="6412309" y="3826689"/>
                  <a:pt x="6402485" y="3826689"/>
                </a:cubicBezTo>
                <a:lnTo>
                  <a:pt x="6183086" y="3826689"/>
                </a:lnTo>
                <a:close/>
                <a:moveTo>
                  <a:pt x="8516769" y="3106771"/>
                </a:moveTo>
                <a:cubicBezTo>
                  <a:pt x="8494315" y="3106771"/>
                  <a:pt x="8476773" y="3115191"/>
                  <a:pt x="8464143" y="3132031"/>
                </a:cubicBezTo>
                <a:cubicBezTo>
                  <a:pt x="8451513" y="3148871"/>
                  <a:pt x="8445198" y="3172026"/>
                  <a:pt x="8445198" y="3201497"/>
                </a:cubicBezTo>
                <a:lnTo>
                  <a:pt x="8445198" y="3841424"/>
                </a:lnTo>
                <a:cubicBezTo>
                  <a:pt x="8445198" y="3870895"/>
                  <a:pt x="8451513" y="3894050"/>
                  <a:pt x="8464143" y="3910890"/>
                </a:cubicBezTo>
                <a:cubicBezTo>
                  <a:pt x="8476773" y="3927730"/>
                  <a:pt x="8494315" y="3936150"/>
                  <a:pt x="8516769" y="3936150"/>
                </a:cubicBezTo>
                <a:cubicBezTo>
                  <a:pt x="8539222" y="3936150"/>
                  <a:pt x="8556764" y="3927730"/>
                  <a:pt x="8569394" y="3910890"/>
                </a:cubicBezTo>
                <a:cubicBezTo>
                  <a:pt x="8582024" y="3894050"/>
                  <a:pt x="8588339" y="3870895"/>
                  <a:pt x="8588339" y="3841424"/>
                </a:cubicBezTo>
                <a:lnTo>
                  <a:pt x="8588339" y="3201497"/>
                </a:lnTo>
                <a:cubicBezTo>
                  <a:pt x="8588339" y="3172026"/>
                  <a:pt x="8582024" y="3148871"/>
                  <a:pt x="8569394" y="3132031"/>
                </a:cubicBezTo>
                <a:cubicBezTo>
                  <a:pt x="8556764" y="3115191"/>
                  <a:pt x="8539222" y="3106771"/>
                  <a:pt x="8516769" y="3106771"/>
                </a:cubicBezTo>
                <a:close/>
                <a:moveTo>
                  <a:pt x="4831804" y="3098350"/>
                </a:moveTo>
                <a:cubicBezTo>
                  <a:pt x="4848644" y="3098350"/>
                  <a:pt x="4861976" y="3107122"/>
                  <a:pt x="4871799" y="3124663"/>
                </a:cubicBezTo>
                <a:cubicBezTo>
                  <a:pt x="4881622" y="3142205"/>
                  <a:pt x="4886534" y="3165711"/>
                  <a:pt x="4886534" y="3195182"/>
                </a:cubicBezTo>
                <a:lnTo>
                  <a:pt x="4886534" y="3847739"/>
                </a:lnTo>
                <a:cubicBezTo>
                  <a:pt x="4886534" y="3877210"/>
                  <a:pt x="4881622" y="3900716"/>
                  <a:pt x="4871799" y="3918258"/>
                </a:cubicBezTo>
                <a:cubicBezTo>
                  <a:pt x="4861976" y="3935800"/>
                  <a:pt x="4848644" y="3944570"/>
                  <a:pt x="4831804" y="3944570"/>
                </a:cubicBezTo>
                <a:cubicBezTo>
                  <a:pt x="4816366" y="3944570"/>
                  <a:pt x="4803736" y="3935800"/>
                  <a:pt x="4793913" y="3918258"/>
                </a:cubicBezTo>
                <a:cubicBezTo>
                  <a:pt x="4784090" y="3900716"/>
                  <a:pt x="4779178" y="3877210"/>
                  <a:pt x="4779178" y="3847739"/>
                </a:cubicBezTo>
                <a:lnTo>
                  <a:pt x="4779178" y="3195182"/>
                </a:lnTo>
                <a:cubicBezTo>
                  <a:pt x="4779178" y="3165711"/>
                  <a:pt x="4784090" y="3142205"/>
                  <a:pt x="4793913" y="3124663"/>
                </a:cubicBezTo>
                <a:cubicBezTo>
                  <a:pt x="4803736" y="3107122"/>
                  <a:pt x="4816366" y="3098350"/>
                  <a:pt x="4831804" y="3098350"/>
                </a:cubicBezTo>
                <a:close/>
                <a:moveTo>
                  <a:pt x="3250653" y="3098350"/>
                </a:moveTo>
                <a:cubicBezTo>
                  <a:pt x="3267494" y="3098350"/>
                  <a:pt x="3280826" y="3107122"/>
                  <a:pt x="3290649" y="3124663"/>
                </a:cubicBezTo>
                <a:cubicBezTo>
                  <a:pt x="3300473" y="3142205"/>
                  <a:pt x="3305384" y="3165711"/>
                  <a:pt x="3305384" y="3195182"/>
                </a:cubicBezTo>
                <a:lnTo>
                  <a:pt x="3305384" y="3847739"/>
                </a:lnTo>
                <a:cubicBezTo>
                  <a:pt x="3305384" y="3877210"/>
                  <a:pt x="3300473" y="3900716"/>
                  <a:pt x="3290649" y="3918258"/>
                </a:cubicBezTo>
                <a:cubicBezTo>
                  <a:pt x="3280826" y="3935800"/>
                  <a:pt x="3267494" y="3944570"/>
                  <a:pt x="3250653" y="3944570"/>
                </a:cubicBezTo>
                <a:cubicBezTo>
                  <a:pt x="3235217" y="3944570"/>
                  <a:pt x="3222587" y="3935800"/>
                  <a:pt x="3212763" y="3918258"/>
                </a:cubicBezTo>
                <a:cubicBezTo>
                  <a:pt x="3202940" y="3900716"/>
                  <a:pt x="3198028" y="3877210"/>
                  <a:pt x="3198028" y="3847739"/>
                </a:cubicBezTo>
                <a:lnTo>
                  <a:pt x="3198028" y="3195182"/>
                </a:lnTo>
                <a:cubicBezTo>
                  <a:pt x="3198028" y="3165711"/>
                  <a:pt x="3202940" y="3142205"/>
                  <a:pt x="3212763" y="3124663"/>
                </a:cubicBezTo>
                <a:cubicBezTo>
                  <a:pt x="3222587" y="3107122"/>
                  <a:pt x="3235217" y="3098350"/>
                  <a:pt x="3250653" y="3098350"/>
                </a:cubicBezTo>
                <a:close/>
                <a:moveTo>
                  <a:pt x="9087573" y="2784702"/>
                </a:moveTo>
                <a:lnTo>
                  <a:pt x="9430693" y="2784702"/>
                </a:lnTo>
                <a:cubicBezTo>
                  <a:pt x="9451743" y="2784702"/>
                  <a:pt x="9462969" y="2794525"/>
                  <a:pt x="9464373" y="2814172"/>
                </a:cubicBezTo>
                <a:lnTo>
                  <a:pt x="9535944" y="3456205"/>
                </a:lnTo>
                <a:cubicBezTo>
                  <a:pt x="9535944" y="3459011"/>
                  <a:pt x="9538049" y="3460765"/>
                  <a:pt x="9542259" y="3461467"/>
                </a:cubicBezTo>
                <a:cubicBezTo>
                  <a:pt x="9546469" y="3462169"/>
                  <a:pt x="9548574" y="3460415"/>
                  <a:pt x="9548574" y="3456205"/>
                </a:cubicBezTo>
                <a:lnTo>
                  <a:pt x="9626460" y="2814172"/>
                </a:lnTo>
                <a:cubicBezTo>
                  <a:pt x="9627863" y="2794525"/>
                  <a:pt x="9639090" y="2784702"/>
                  <a:pt x="9660140" y="2784702"/>
                </a:cubicBezTo>
                <a:lnTo>
                  <a:pt x="9916954" y="2784702"/>
                </a:lnTo>
                <a:cubicBezTo>
                  <a:pt x="9938004" y="2784702"/>
                  <a:pt x="9949231" y="2794525"/>
                  <a:pt x="9950634" y="2814172"/>
                </a:cubicBezTo>
                <a:lnTo>
                  <a:pt x="10039045" y="3458310"/>
                </a:lnTo>
                <a:cubicBezTo>
                  <a:pt x="10039045" y="3461116"/>
                  <a:pt x="10041501" y="3462871"/>
                  <a:pt x="10046412" y="3463572"/>
                </a:cubicBezTo>
                <a:cubicBezTo>
                  <a:pt x="10051323" y="3464274"/>
                  <a:pt x="10053780" y="3462520"/>
                  <a:pt x="10053780" y="3458310"/>
                </a:cubicBezTo>
                <a:lnTo>
                  <a:pt x="10114825" y="2814172"/>
                </a:lnTo>
                <a:cubicBezTo>
                  <a:pt x="10116229" y="2794525"/>
                  <a:pt x="10126754" y="2784702"/>
                  <a:pt x="10146401" y="2784702"/>
                </a:cubicBezTo>
                <a:lnTo>
                  <a:pt x="10481099" y="2784702"/>
                </a:lnTo>
                <a:cubicBezTo>
                  <a:pt x="10504957" y="2784702"/>
                  <a:pt x="10514780" y="2795929"/>
                  <a:pt x="10510571" y="2818382"/>
                </a:cubicBezTo>
                <a:lnTo>
                  <a:pt x="10241127" y="4230854"/>
                </a:lnTo>
                <a:cubicBezTo>
                  <a:pt x="10236917" y="4249097"/>
                  <a:pt x="10224988" y="4258219"/>
                  <a:pt x="10205342" y="4258219"/>
                </a:cubicBezTo>
                <a:lnTo>
                  <a:pt x="9914848" y="4258219"/>
                </a:lnTo>
                <a:cubicBezTo>
                  <a:pt x="9893798" y="4258219"/>
                  <a:pt x="9882571" y="4248396"/>
                  <a:pt x="9881167" y="4228749"/>
                </a:cubicBezTo>
                <a:lnTo>
                  <a:pt x="9792757" y="3553036"/>
                </a:lnTo>
                <a:cubicBezTo>
                  <a:pt x="9792757" y="3548826"/>
                  <a:pt x="9790301" y="3546721"/>
                  <a:pt x="9785389" y="3546721"/>
                </a:cubicBezTo>
                <a:cubicBezTo>
                  <a:pt x="9780478" y="3546721"/>
                  <a:pt x="9778021" y="3548826"/>
                  <a:pt x="9778021" y="3553036"/>
                </a:cubicBezTo>
                <a:lnTo>
                  <a:pt x="9706451" y="4228749"/>
                </a:lnTo>
                <a:cubicBezTo>
                  <a:pt x="9705047" y="4248396"/>
                  <a:pt x="9693821" y="4258219"/>
                  <a:pt x="9672770" y="4258219"/>
                </a:cubicBezTo>
                <a:lnTo>
                  <a:pt x="9380172" y="4258219"/>
                </a:lnTo>
                <a:cubicBezTo>
                  <a:pt x="9360525" y="4258219"/>
                  <a:pt x="9348596" y="4249097"/>
                  <a:pt x="9344386" y="4230854"/>
                </a:cubicBezTo>
                <a:lnTo>
                  <a:pt x="9058103" y="2818382"/>
                </a:lnTo>
                <a:lnTo>
                  <a:pt x="9058103" y="2809962"/>
                </a:lnTo>
                <a:cubicBezTo>
                  <a:pt x="9058103" y="2793122"/>
                  <a:pt x="9067926" y="2784702"/>
                  <a:pt x="9087573" y="2784702"/>
                </a:cubicBezTo>
                <a:close/>
                <a:moveTo>
                  <a:pt x="6979234" y="2784702"/>
                </a:moveTo>
                <a:lnTo>
                  <a:pt x="7349718" y="2784702"/>
                </a:lnTo>
                <a:cubicBezTo>
                  <a:pt x="7367962" y="2784702"/>
                  <a:pt x="7379188" y="2793823"/>
                  <a:pt x="7383399" y="2812067"/>
                </a:cubicBezTo>
                <a:lnTo>
                  <a:pt x="7545486" y="3454100"/>
                </a:lnTo>
                <a:cubicBezTo>
                  <a:pt x="7546889" y="3459713"/>
                  <a:pt x="7549695" y="3462520"/>
                  <a:pt x="7553906" y="3462520"/>
                </a:cubicBezTo>
                <a:cubicBezTo>
                  <a:pt x="7558116" y="3462520"/>
                  <a:pt x="7560221" y="3459713"/>
                  <a:pt x="7560221" y="3454100"/>
                </a:cubicBezTo>
                <a:lnTo>
                  <a:pt x="7558116" y="2816277"/>
                </a:lnTo>
                <a:cubicBezTo>
                  <a:pt x="7558116" y="2806454"/>
                  <a:pt x="7560922" y="2798735"/>
                  <a:pt x="7566536" y="2793122"/>
                </a:cubicBezTo>
                <a:cubicBezTo>
                  <a:pt x="7572149" y="2787509"/>
                  <a:pt x="7579867" y="2784702"/>
                  <a:pt x="7589691" y="2784702"/>
                </a:cubicBezTo>
                <a:lnTo>
                  <a:pt x="7918075" y="2784702"/>
                </a:lnTo>
                <a:cubicBezTo>
                  <a:pt x="7927899" y="2784702"/>
                  <a:pt x="7935617" y="2787509"/>
                  <a:pt x="7941230" y="2793122"/>
                </a:cubicBezTo>
                <a:cubicBezTo>
                  <a:pt x="7946844" y="2798735"/>
                  <a:pt x="7949650" y="2806454"/>
                  <a:pt x="7949650" y="2816277"/>
                </a:cubicBezTo>
                <a:lnTo>
                  <a:pt x="7949650" y="4226644"/>
                </a:lnTo>
                <a:cubicBezTo>
                  <a:pt x="7949650" y="4236467"/>
                  <a:pt x="7946844" y="4244186"/>
                  <a:pt x="7941230" y="4249799"/>
                </a:cubicBezTo>
                <a:cubicBezTo>
                  <a:pt x="7935617" y="4255412"/>
                  <a:pt x="7927899" y="4258219"/>
                  <a:pt x="7918075" y="4258219"/>
                </a:cubicBezTo>
                <a:lnTo>
                  <a:pt x="7543381" y="4258219"/>
                </a:lnTo>
                <a:cubicBezTo>
                  <a:pt x="7525137" y="4258219"/>
                  <a:pt x="7513910" y="4249097"/>
                  <a:pt x="7509700" y="4230854"/>
                </a:cubicBezTo>
                <a:lnTo>
                  <a:pt x="7349718" y="3584611"/>
                </a:lnTo>
                <a:cubicBezTo>
                  <a:pt x="7348315" y="3580401"/>
                  <a:pt x="7345508" y="3578647"/>
                  <a:pt x="7341298" y="3579349"/>
                </a:cubicBezTo>
                <a:cubicBezTo>
                  <a:pt x="7337088" y="3580050"/>
                  <a:pt x="7334983" y="3582506"/>
                  <a:pt x="7334983" y="3586716"/>
                </a:cubicBezTo>
                <a:lnTo>
                  <a:pt x="7339193" y="4226644"/>
                </a:lnTo>
                <a:cubicBezTo>
                  <a:pt x="7339193" y="4236467"/>
                  <a:pt x="7336386" y="4244186"/>
                  <a:pt x="7330773" y="4249799"/>
                </a:cubicBezTo>
                <a:cubicBezTo>
                  <a:pt x="7325160" y="4255412"/>
                  <a:pt x="7317441" y="4258219"/>
                  <a:pt x="7307618" y="4258219"/>
                </a:cubicBezTo>
                <a:lnTo>
                  <a:pt x="6979234" y="4258219"/>
                </a:lnTo>
                <a:cubicBezTo>
                  <a:pt x="6969411" y="4258219"/>
                  <a:pt x="6961692" y="4255412"/>
                  <a:pt x="6956079" y="4249799"/>
                </a:cubicBezTo>
                <a:cubicBezTo>
                  <a:pt x="6950465" y="4244186"/>
                  <a:pt x="6947658" y="4236467"/>
                  <a:pt x="6947658" y="4226644"/>
                </a:cubicBezTo>
                <a:lnTo>
                  <a:pt x="6947658" y="2816277"/>
                </a:lnTo>
                <a:cubicBezTo>
                  <a:pt x="6947658" y="2806454"/>
                  <a:pt x="6950465" y="2798735"/>
                  <a:pt x="6956079" y="2793122"/>
                </a:cubicBezTo>
                <a:cubicBezTo>
                  <a:pt x="6961692" y="2787509"/>
                  <a:pt x="6969411" y="2784702"/>
                  <a:pt x="6979234" y="2784702"/>
                </a:cubicBezTo>
                <a:close/>
                <a:moveTo>
                  <a:pt x="3928500" y="2784702"/>
                </a:moveTo>
                <a:cubicBezTo>
                  <a:pt x="3915870" y="2784702"/>
                  <a:pt x="3903240" y="2786807"/>
                  <a:pt x="3890610" y="2791017"/>
                </a:cubicBezTo>
                <a:lnTo>
                  <a:pt x="3772729" y="2833117"/>
                </a:lnTo>
                <a:cubicBezTo>
                  <a:pt x="3755888" y="2838731"/>
                  <a:pt x="3747468" y="2850659"/>
                  <a:pt x="3747468" y="2868903"/>
                </a:cubicBezTo>
                <a:lnTo>
                  <a:pt x="3747468" y="3113086"/>
                </a:lnTo>
                <a:cubicBezTo>
                  <a:pt x="3747468" y="3122909"/>
                  <a:pt x="3750275" y="3130627"/>
                  <a:pt x="3755888" y="3136241"/>
                </a:cubicBezTo>
                <a:cubicBezTo>
                  <a:pt x="3761502" y="3141854"/>
                  <a:pt x="3769220" y="3144661"/>
                  <a:pt x="3779044" y="3144661"/>
                </a:cubicBezTo>
                <a:lnTo>
                  <a:pt x="3896925" y="3144661"/>
                </a:lnTo>
                <a:cubicBezTo>
                  <a:pt x="3905345" y="3144661"/>
                  <a:pt x="3909555" y="3148871"/>
                  <a:pt x="3909555" y="3157291"/>
                </a:cubicBezTo>
                <a:lnTo>
                  <a:pt x="3909555" y="4226644"/>
                </a:lnTo>
                <a:cubicBezTo>
                  <a:pt x="3909555" y="4236467"/>
                  <a:pt x="3912362" y="4244186"/>
                  <a:pt x="3917975" y="4249799"/>
                </a:cubicBezTo>
                <a:cubicBezTo>
                  <a:pt x="3923588" y="4255412"/>
                  <a:pt x="3931307" y="4258219"/>
                  <a:pt x="3941130" y="4258219"/>
                </a:cubicBezTo>
                <a:lnTo>
                  <a:pt x="4273724" y="4258219"/>
                </a:lnTo>
                <a:cubicBezTo>
                  <a:pt x="4283548" y="4258219"/>
                  <a:pt x="4291266" y="4255412"/>
                  <a:pt x="4296880" y="4249799"/>
                </a:cubicBezTo>
                <a:cubicBezTo>
                  <a:pt x="4302493" y="4244186"/>
                  <a:pt x="4305299" y="4236467"/>
                  <a:pt x="4305299" y="4226644"/>
                </a:cubicBezTo>
                <a:lnTo>
                  <a:pt x="4305299" y="2816277"/>
                </a:lnTo>
                <a:cubicBezTo>
                  <a:pt x="4305299" y="2806454"/>
                  <a:pt x="4302493" y="2798735"/>
                  <a:pt x="4296880" y="2793122"/>
                </a:cubicBezTo>
                <a:cubicBezTo>
                  <a:pt x="4291266" y="2787509"/>
                  <a:pt x="4283548" y="2784702"/>
                  <a:pt x="4273724" y="2784702"/>
                </a:cubicBezTo>
                <a:close/>
                <a:moveTo>
                  <a:pt x="8516769" y="2767861"/>
                </a:moveTo>
                <a:cubicBezTo>
                  <a:pt x="8658507" y="2767861"/>
                  <a:pt x="8771828" y="2808559"/>
                  <a:pt x="8856730" y="2889953"/>
                </a:cubicBezTo>
                <a:cubicBezTo>
                  <a:pt x="8941633" y="2971347"/>
                  <a:pt x="8984084" y="3080809"/>
                  <a:pt x="8984084" y="3218337"/>
                </a:cubicBezTo>
                <a:lnTo>
                  <a:pt x="8984084" y="3824584"/>
                </a:lnTo>
                <a:cubicBezTo>
                  <a:pt x="8984084" y="3962112"/>
                  <a:pt x="8941633" y="4071574"/>
                  <a:pt x="8856730" y="4152968"/>
                </a:cubicBezTo>
                <a:cubicBezTo>
                  <a:pt x="8771828" y="4234362"/>
                  <a:pt x="8658507" y="4275059"/>
                  <a:pt x="8516769" y="4275059"/>
                </a:cubicBezTo>
                <a:cubicBezTo>
                  <a:pt x="8375031" y="4275059"/>
                  <a:pt x="8261710" y="4234362"/>
                  <a:pt x="8176807" y="4152968"/>
                </a:cubicBezTo>
                <a:cubicBezTo>
                  <a:pt x="8091905" y="4071574"/>
                  <a:pt x="8049453" y="3962112"/>
                  <a:pt x="8049453" y="3824584"/>
                </a:cubicBezTo>
                <a:lnTo>
                  <a:pt x="8049453" y="3218337"/>
                </a:lnTo>
                <a:cubicBezTo>
                  <a:pt x="8049453" y="3080809"/>
                  <a:pt x="8091905" y="2971347"/>
                  <a:pt x="8176807" y="2889953"/>
                </a:cubicBezTo>
                <a:cubicBezTo>
                  <a:pt x="8261710" y="2808559"/>
                  <a:pt x="8375031" y="2767861"/>
                  <a:pt x="8516769" y="2767861"/>
                </a:cubicBezTo>
                <a:close/>
                <a:moveTo>
                  <a:pt x="2302259" y="2767861"/>
                </a:moveTo>
                <a:cubicBezTo>
                  <a:pt x="2213848" y="2767861"/>
                  <a:pt x="2134559" y="2784351"/>
                  <a:pt x="2064391" y="2817330"/>
                </a:cubicBezTo>
                <a:cubicBezTo>
                  <a:pt x="1994224" y="2850308"/>
                  <a:pt x="1938440" y="2896619"/>
                  <a:pt x="1897042" y="2956261"/>
                </a:cubicBezTo>
                <a:cubicBezTo>
                  <a:pt x="1855643" y="3015904"/>
                  <a:pt x="1832137" y="3085019"/>
                  <a:pt x="1826523" y="3163606"/>
                </a:cubicBezTo>
                <a:lnTo>
                  <a:pt x="1826523" y="3268857"/>
                </a:lnTo>
                <a:cubicBezTo>
                  <a:pt x="1826523" y="3278681"/>
                  <a:pt x="1829330" y="3286399"/>
                  <a:pt x="1834944" y="3292013"/>
                </a:cubicBezTo>
                <a:cubicBezTo>
                  <a:pt x="1840557" y="3297626"/>
                  <a:pt x="1848275" y="3300433"/>
                  <a:pt x="1858099" y="3300433"/>
                </a:cubicBezTo>
                <a:lnTo>
                  <a:pt x="2194903" y="3300433"/>
                </a:lnTo>
                <a:cubicBezTo>
                  <a:pt x="2204726" y="3300433"/>
                  <a:pt x="2212445" y="3297626"/>
                  <a:pt x="2218058" y="3292013"/>
                </a:cubicBezTo>
                <a:cubicBezTo>
                  <a:pt x="2223671" y="3286399"/>
                  <a:pt x="2226478" y="3278681"/>
                  <a:pt x="2226478" y="3268857"/>
                </a:cubicBezTo>
                <a:lnTo>
                  <a:pt x="2226478" y="3180446"/>
                </a:lnTo>
                <a:cubicBezTo>
                  <a:pt x="2226478" y="3157993"/>
                  <a:pt x="2231741" y="3140100"/>
                  <a:pt x="2242266" y="3126768"/>
                </a:cubicBezTo>
                <a:cubicBezTo>
                  <a:pt x="2252791" y="3113436"/>
                  <a:pt x="2266474" y="3106771"/>
                  <a:pt x="2283314" y="3106771"/>
                </a:cubicBezTo>
                <a:cubicBezTo>
                  <a:pt x="2319801" y="3106771"/>
                  <a:pt x="2338044" y="3136241"/>
                  <a:pt x="2338044" y="3195182"/>
                </a:cubicBezTo>
                <a:cubicBezTo>
                  <a:pt x="2338044" y="3268156"/>
                  <a:pt x="2305066" y="3352357"/>
                  <a:pt x="2239108" y="3447785"/>
                </a:cubicBezTo>
                <a:cubicBezTo>
                  <a:pt x="2209638" y="3491288"/>
                  <a:pt x="2176308" y="3534792"/>
                  <a:pt x="2139120" y="3578296"/>
                </a:cubicBezTo>
                <a:cubicBezTo>
                  <a:pt x="2101931" y="3621800"/>
                  <a:pt x="2048253" y="3682144"/>
                  <a:pt x="1978085" y="3759328"/>
                </a:cubicBezTo>
                <a:lnTo>
                  <a:pt x="1849679" y="3902470"/>
                </a:lnTo>
                <a:cubicBezTo>
                  <a:pt x="1839855" y="3913697"/>
                  <a:pt x="1834944" y="3927029"/>
                  <a:pt x="1834944" y="3942465"/>
                </a:cubicBezTo>
                <a:lnTo>
                  <a:pt x="1834944" y="4226644"/>
                </a:lnTo>
                <a:cubicBezTo>
                  <a:pt x="1834944" y="4236467"/>
                  <a:pt x="1837750" y="4244186"/>
                  <a:pt x="1843363" y="4249799"/>
                </a:cubicBezTo>
                <a:cubicBezTo>
                  <a:pt x="1848977" y="4255412"/>
                  <a:pt x="1856695" y="4258219"/>
                  <a:pt x="1866519" y="4258219"/>
                </a:cubicBezTo>
                <a:lnTo>
                  <a:pt x="2719054" y="4258219"/>
                </a:lnTo>
                <a:cubicBezTo>
                  <a:pt x="2728878" y="4258219"/>
                  <a:pt x="2736596" y="4255412"/>
                  <a:pt x="2742209" y="4249799"/>
                </a:cubicBezTo>
                <a:cubicBezTo>
                  <a:pt x="2747823" y="4244186"/>
                  <a:pt x="2750629" y="4236467"/>
                  <a:pt x="2750629" y="4226644"/>
                </a:cubicBezTo>
                <a:lnTo>
                  <a:pt x="2750629" y="3950886"/>
                </a:lnTo>
                <a:cubicBezTo>
                  <a:pt x="2750629" y="3941062"/>
                  <a:pt x="2747823" y="3933344"/>
                  <a:pt x="2742209" y="3927730"/>
                </a:cubicBezTo>
                <a:cubicBezTo>
                  <a:pt x="2736596" y="3922117"/>
                  <a:pt x="2728878" y="3919310"/>
                  <a:pt x="2719054" y="3919310"/>
                </a:cubicBezTo>
                <a:lnTo>
                  <a:pt x="2329624" y="3919310"/>
                </a:lnTo>
                <a:cubicBezTo>
                  <a:pt x="2324011" y="3919310"/>
                  <a:pt x="2320502" y="3917907"/>
                  <a:pt x="2319099" y="3915100"/>
                </a:cubicBezTo>
                <a:cubicBezTo>
                  <a:pt x="2317696" y="3912293"/>
                  <a:pt x="2319099" y="3908785"/>
                  <a:pt x="2323309" y="3904575"/>
                </a:cubicBezTo>
                <a:lnTo>
                  <a:pt x="2371725" y="3854054"/>
                </a:lnTo>
                <a:cubicBezTo>
                  <a:pt x="2381548" y="3842828"/>
                  <a:pt x="2411720" y="3810200"/>
                  <a:pt x="2462241" y="3756171"/>
                </a:cubicBezTo>
                <a:cubicBezTo>
                  <a:pt x="2512762" y="3702142"/>
                  <a:pt x="2556265" y="3650569"/>
                  <a:pt x="2592753" y="3601451"/>
                </a:cubicBezTo>
                <a:cubicBezTo>
                  <a:pt x="2644677" y="3532687"/>
                  <a:pt x="2681865" y="3467782"/>
                  <a:pt x="2704319" y="3406737"/>
                </a:cubicBezTo>
                <a:cubicBezTo>
                  <a:pt x="2726773" y="3345691"/>
                  <a:pt x="2737999" y="3275874"/>
                  <a:pt x="2737999" y="3197287"/>
                </a:cubicBezTo>
                <a:cubicBezTo>
                  <a:pt x="2737999" y="3113086"/>
                  <a:pt x="2719756" y="3038357"/>
                  <a:pt x="2683269" y="2973101"/>
                </a:cubicBezTo>
                <a:cubicBezTo>
                  <a:pt x="2646782" y="2907846"/>
                  <a:pt x="2595559" y="2857325"/>
                  <a:pt x="2529601" y="2821540"/>
                </a:cubicBezTo>
                <a:cubicBezTo>
                  <a:pt x="2463644" y="2785754"/>
                  <a:pt x="2387863" y="2767861"/>
                  <a:pt x="2302259" y="2767861"/>
                </a:cubicBezTo>
                <a:close/>
                <a:moveTo>
                  <a:pt x="4831804" y="2759441"/>
                </a:moveTo>
                <a:cubicBezTo>
                  <a:pt x="4743392" y="2759441"/>
                  <a:pt x="4665156" y="2778387"/>
                  <a:pt x="4597093" y="2816277"/>
                </a:cubicBezTo>
                <a:cubicBezTo>
                  <a:pt x="4529031" y="2854168"/>
                  <a:pt x="4476405" y="2907846"/>
                  <a:pt x="4439216" y="2977311"/>
                </a:cubicBezTo>
                <a:cubicBezTo>
                  <a:pt x="4402027" y="3046777"/>
                  <a:pt x="4383433" y="3127119"/>
                  <a:pt x="4383433" y="3218337"/>
                </a:cubicBezTo>
                <a:lnTo>
                  <a:pt x="4383433" y="3824584"/>
                </a:lnTo>
                <a:cubicBezTo>
                  <a:pt x="4383433" y="3915802"/>
                  <a:pt x="4402027" y="3996144"/>
                  <a:pt x="4439216" y="4065609"/>
                </a:cubicBezTo>
                <a:cubicBezTo>
                  <a:pt x="4476405" y="4135075"/>
                  <a:pt x="4529031" y="4188753"/>
                  <a:pt x="4597093" y="4226644"/>
                </a:cubicBezTo>
                <a:cubicBezTo>
                  <a:pt x="4665156" y="4264534"/>
                  <a:pt x="4743392" y="4283479"/>
                  <a:pt x="4831804" y="4283479"/>
                </a:cubicBezTo>
                <a:cubicBezTo>
                  <a:pt x="4921618" y="4283479"/>
                  <a:pt x="5000556" y="4264534"/>
                  <a:pt x="5068619" y="4226644"/>
                </a:cubicBezTo>
                <a:cubicBezTo>
                  <a:pt x="5136682" y="4188753"/>
                  <a:pt x="5189307" y="4135075"/>
                  <a:pt x="5226496" y="4065609"/>
                </a:cubicBezTo>
                <a:cubicBezTo>
                  <a:pt x="5263684" y="3996144"/>
                  <a:pt x="5282279" y="3915802"/>
                  <a:pt x="5282279" y="3824584"/>
                </a:cubicBezTo>
                <a:lnTo>
                  <a:pt x="5282279" y="3218337"/>
                </a:lnTo>
                <a:cubicBezTo>
                  <a:pt x="5282279" y="3127119"/>
                  <a:pt x="5263684" y="3046777"/>
                  <a:pt x="5226496" y="2977311"/>
                </a:cubicBezTo>
                <a:cubicBezTo>
                  <a:pt x="5189307" y="2907846"/>
                  <a:pt x="5136682" y="2854168"/>
                  <a:pt x="5068619" y="2816277"/>
                </a:cubicBezTo>
                <a:cubicBezTo>
                  <a:pt x="5000556" y="2778387"/>
                  <a:pt x="4921618" y="2759441"/>
                  <a:pt x="4831804" y="2759441"/>
                </a:cubicBezTo>
                <a:close/>
                <a:moveTo>
                  <a:pt x="3250653" y="2759441"/>
                </a:moveTo>
                <a:cubicBezTo>
                  <a:pt x="3162242" y="2759441"/>
                  <a:pt x="3084006" y="2778387"/>
                  <a:pt x="3015943" y="2816277"/>
                </a:cubicBezTo>
                <a:cubicBezTo>
                  <a:pt x="2947881" y="2854168"/>
                  <a:pt x="2895256" y="2907846"/>
                  <a:pt x="2858067" y="2977311"/>
                </a:cubicBezTo>
                <a:cubicBezTo>
                  <a:pt x="2820878" y="3046777"/>
                  <a:pt x="2802283" y="3127119"/>
                  <a:pt x="2802283" y="3218337"/>
                </a:cubicBezTo>
                <a:lnTo>
                  <a:pt x="2802283" y="3824584"/>
                </a:lnTo>
                <a:cubicBezTo>
                  <a:pt x="2802283" y="3915802"/>
                  <a:pt x="2820878" y="3996144"/>
                  <a:pt x="2858067" y="4065609"/>
                </a:cubicBezTo>
                <a:cubicBezTo>
                  <a:pt x="2895256" y="4135075"/>
                  <a:pt x="2947881" y="4188753"/>
                  <a:pt x="3015943" y="4226644"/>
                </a:cubicBezTo>
                <a:cubicBezTo>
                  <a:pt x="3084006" y="4264534"/>
                  <a:pt x="3162242" y="4283479"/>
                  <a:pt x="3250653" y="4283479"/>
                </a:cubicBezTo>
                <a:cubicBezTo>
                  <a:pt x="3340468" y="4283479"/>
                  <a:pt x="3419406" y="4264534"/>
                  <a:pt x="3487469" y="4226644"/>
                </a:cubicBezTo>
                <a:cubicBezTo>
                  <a:pt x="3555532" y="4188753"/>
                  <a:pt x="3608157" y="4135075"/>
                  <a:pt x="3645346" y="4065609"/>
                </a:cubicBezTo>
                <a:cubicBezTo>
                  <a:pt x="3682535" y="3996144"/>
                  <a:pt x="3701129" y="3915802"/>
                  <a:pt x="3701129" y="3824584"/>
                </a:cubicBezTo>
                <a:lnTo>
                  <a:pt x="3701129" y="3218337"/>
                </a:lnTo>
                <a:cubicBezTo>
                  <a:pt x="3701129" y="3127119"/>
                  <a:pt x="3682535" y="3046777"/>
                  <a:pt x="3645346" y="2977311"/>
                </a:cubicBezTo>
                <a:cubicBezTo>
                  <a:pt x="3608157" y="2907846"/>
                  <a:pt x="3555532" y="2854168"/>
                  <a:pt x="3487469" y="2816277"/>
                </a:cubicBezTo>
                <a:cubicBezTo>
                  <a:pt x="3419406" y="2778387"/>
                  <a:pt x="3340468" y="2759441"/>
                  <a:pt x="3250653" y="2759441"/>
                </a:cubicBezTo>
                <a:close/>
                <a:moveTo>
                  <a:pt x="0" y="0"/>
                </a:moveTo>
                <a:lnTo>
                  <a:pt x="6183086" y="0"/>
                </a:lnTo>
                <a:lnTo>
                  <a:pt x="6183086" y="3489885"/>
                </a:lnTo>
                <a:lnTo>
                  <a:pt x="5819394" y="3489885"/>
                </a:lnTo>
                <a:cubicBezTo>
                  <a:pt x="5809570" y="3489885"/>
                  <a:pt x="5801852" y="3492692"/>
                  <a:pt x="5796239" y="3498305"/>
                </a:cubicBezTo>
                <a:cubicBezTo>
                  <a:pt x="5790625" y="3503919"/>
                  <a:pt x="5787818" y="3511637"/>
                  <a:pt x="5787818" y="3521460"/>
                </a:cubicBezTo>
                <a:lnTo>
                  <a:pt x="5787818" y="3795114"/>
                </a:lnTo>
                <a:cubicBezTo>
                  <a:pt x="5787818" y="3804937"/>
                  <a:pt x="5790625" y="3812655"/>
                  <a:pt x="5796239" y="3818269"/>
                </a:cubicBezTo>
                <a:cubicBezTo>
                  <a:pt x="5801852" y="3823882"/>
                  <a:pt x="5809570" y="3826689"/>
                  <a:pt x="5819394" y="3826689"/>
                </a:cubicBezTo>
                <a:lnTo>
                  <a:pt x="6183086" y="3826689"/>
                </a:lnTo>
                <a:lnTo>
                  <a:pt x="6183086" y="6858001"/>
                </a:lnTo>
                <a:lnTo>
                  <a:pt x="0" y="6858001"/>
                </a:lnTo>
                <a:close/>
              </a:path>
            </a:pathLst>
          </a:custGeom>
          <a:solidFill>
            <a:schemeClr val="accent1">
              <a:lumMod val="7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16600">
              <a:solidFill>
                <a:schemeClr val="bg1"/>
              </a:solidFill>
              <a:latin typeface="Barlow Condensed Black" panose="00000A06000000000000" pitchFamily="2" charset="0"/>
            </a:endParaRPr>
          </a:p>
        </p:txBody>
      </p:sp>
    </p:spTree>
    <p:extLst>
      <p:ext uri="{BB962C8B-B14F-4D97-AF65-F5344CB8AC3E}">
        <p14:creationId xmlns:p14="http://schemas.microsoft.com/office/powerpoint/2010/main" val="3315344615"/>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2" name="Picture 6">
            <a:extLst>
              <a:ext uri="{FF2B5EF4-FFF2-40B4-BE49-F238E27FC236}">
                <a16:creationId xmlns:a16="http://schemas.microsoft.com/office/drawing/2014/main" id="{CF5162B7-8DCE-1959-C7A9-5620E7CEC4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2966" r="12966"/>
          <a:stretch/>
        </p:blipFill>
        <p:spPr bwMode="auto">
          <a:xfrm>
            <a:off x="7379062" y="358840"/>
            <a:ext cx="3352799" cy="298268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FE9BD49-DDCD-C5DC-9DE3-A446515F176D}"/>
              </a:ext>
            </a:extLst>
          </p:cNvPr>
          <p:cNvSpPr txBox="1"/>
          <p:nvPr/>
        </p:nvSpPr>
        <p:spPr>
          <a:xfrm>
            <a:off x="-10755085" y="0"/>
            <a:ext cx="10511517" cy="6858001"/>
          </a:xfrm>
          <a:custGeom>
            <a:avLst/>
            <a:gdLst/>
            <a:ahLst/>
            <a:cxnLst/>
            <a:rect l="l" t="t" r="r" b="b"/>
            <a:pathLst>
              <a:path w="10511517" h="6858001">
                <a:moveTo>
                  <a:pt x="6183086" y="3489885"/>
                </a:moveTo>
                <a:lnTo>
                  <a:pt x="6402485" y="3489885"/>
                </a:lnTo>
                <a:cubicBezTo>
                  <a:pt x="6412309" y="3489885"/>
                  <a:pt x="6420027" y="3492692"/>
                  <a:pt x="6425641" y="3498305"/>
                </a:cubicBezTo>
                <a:cubicBezTo>
                  <a:pt x="6431254" y="3503919"/>
                  <a:pt x="6434061" y="3511637"/>
                  <a:pt x="6434061" y="3521460"/>
                </a:cubicBezTo>
                <a:lnTo>
                  <a:pt x="6434061" y="3795114"/>
                </a:lnTo>
                <a:cubicBezTo>
                  <a:pt x="6434061" y="3804937"/>
                  <a:pt x="6431254" y="3812655"/>
                  <a:pt x="6425641" y="3818269"/>
                </a:cubicBezTo>
                <a:cubicBezTo>
                  <a:pt x="6420027" y="3823882"/>
                  <a:pt x="6412309" y="3826689"/>
                  <a:pt x="6402485" y="3826689"/>
                </a:cubicBezTo>
                <a:lnTo>
                  <a:pt x="6183086" y="3826689"/>
                </a:lnTo>
                <a:close/>
                <a:moveTo>
                  <a:pt x="8516769" y="3106771"/>
                </a:moveTo>
                <a:cubicBezTo>
                  <a:pt x="8494315" y="3106771"/>
                  <a:pt x="8476773" y="3115191"/>
                  <a:pt x="8464143" y="3132031"/>
                </a:cubicBezTo>
                <a:cubicBezTo>
                  <a:pt x="8451513" y="3148871"/>
                  <a:pt x="8445198" y="3172026"/>
                  <a:pt x="8445198" y="3201497"/>
                </a:cubicBezTo>
                <a:lnTo>
                  <a:pt x="8445198" y="3841424"/>
                </a:lnTo>
                <a:cubicBezTo>
                  <a:pt x="8445198" y="3870895"/>
                  <a:pt x="8451513" y="3894050"/>
                  <a:pt x="8464143" y="3910890"/>
                </a:cubicBezTo>
                <a:cubicBezTo>
                  <a:pt x="8476773" y="3927730"/>
                  <a:pt x="8494315" y="3936150"/>
                  <a:pt x="8516769" y="3936150"/>
                </a:cubicBezTo>
                <a:cubicBezTo>
                  <a:pt x="8539222" y="3936150"/>
                  <a:pt x="8556764" y="3927730"/>
                  <a:pt x="8569394" y="3910890"/>
                </a:cubicBezTo>
                <a:cubicBezTo>
                  <a:pt x="8582024" y="3894050"/>
                  <a:pt x="8588339" y="3870895"/>
                  <a:pt x="8588339" y="3841424"/>
                </a:cubicBezTo>
                <a:lnTo>
                  <a:pt x="8588339" y="3201497"/>
                </a:lnTo>
                <a:cubicBezTo>
                  <a:pt x="8588339" y="3172026"/>
                  <a:pt x="8582024" y="3148871"/>
                  <a:pt x="8569394" y="3132031"/>
                </a:cubicBezTo>
                <a:cubicBezTo>
                  <a:pt x="8556764" y="3115191"/>
                  <a:pt x="8539222" y="3106771"/>
                  <a:pt x="8516769" y="3106771"/>
                </a:cubicBezTo>
                <a:close/>
                <a:moveTo>
                  <a:pt x="4831804" y="3098350"/>
                </a:moveTo>
                <a:cubicBezTo>
                  <a:pt x="4848644" y="3098350"/>
                  <a:pt x="4861976" y="3107122"/>
                  <a:pt x="4871799" y="3124663"/>
                </a:cubicBezTo>
                <a:cubicBezTo>
                  <a:pt x="4881622" y="3142205"/>
                  <a:pt x="4886534" y="3165711"/>
                  <a:pt x="4886534" y="3195182"/>
                </a:cubicBezTo>
                <a:lnTo>
                  <a:pt x="4886534" y="3847739"/>
                </a:lnTo>
                <a:cubicBezTo>
                  <a:pt x="4886534" y="3877210"/>
                  <a:pt x="4881622" y="3900716"/>
                  <a:pt x="4871799" y="3918258"/>
                </a:cubicBezTo>
                <a:cubicBezTo>
                  <a:pt x="4861976" y="3935800"/>
                  <a:pt x="4848644" y="3944570"/>
                  <a:pt x="4831804" y="3944570"/>
                </a:cubicBezTo>
                <a:cubicBezTo>
                  <a:pt x="4816366" y="3944570"/>
                  <a:pt x="4803736" y="3935800"/>
                  <a:pt x="4793913" y="3918258"/>
                </a:cubicBezTo>
                <a:cubicBezTo>
                  <a:pt x="4784090" y="3900716"/>
                  <a:pt x="4779178" y="3877210"/>
                  <a:pt x="4779178" y="3847739"/>
                </a:cubicBezTo>
                <a:lnTo>
                  <a:pt x="4779178" y="3195182"/>
                </a:lnTo>
                <a:cubicBezTo>
                  <a:pt x="4779178" y="3165711"/>
                  <a:pt x="4784090" y="3142205"/>
                  <a:pt x="4793913" y="3124663"/>
                </a:cubicBezTo>
                <a:cubicBezTo>
                  <a:pt x="4803736" y="3107122"/>
                  <a:pt x="4816366" y="3098350"/>
                  <a:pt x="4831804" y="3098350"/>
                </a:cubicBezTo>
                <a:close/>
                <a:moveTo>
                  <a:pt x="3250653" y="3098350"/>
                </a:moveTo>
                <a:cubicBezTo>
                  <a:pt x="3267494" y="3098350"/>
                  <a:pt x="3280826" y="3107122"/>
                  <a:pt x="3290649" y="3124663"/>
                </a:cubicBezTo>
                <a:cubicBezTo>
                  <a:pt x="3300473" y="3142205"/>
                  <a:pt x="3305384" y="3165711"/>
                  <a:pt x="3305384" y="3195182"/>
                </a:cubicBezTo>
                <a:lnTo>
                  <a:pt x="3305384" y="3847739"/>
                </a:lnTo>
                <a:cubicBezTo>
                  <a:pt x="3305384" y="3877210"/>
                  <a:pt x="3300473" y="3900716"/>
                  <a:pt x="3290649" y="3918258"/>
                </a:cubicBezTo>
                <a:cubicBezTo>
                  <a:pt x="3280826" y="3935800"/>
                  <a:pt x="3267494" y="3944570"/>
                  <a:pt x="3250653" y="3944570"/>
                </a:cubicBezTo>
                <a:cubicBezTo>
                  <a:pt x="3235217" y="3944570"/>
                  <a:pt x="3222587" y="3935800"/>
                  <a:pt x="3212763" y="3918258"/>
                </a:cubicBezTo>
                <a:cubicBezTo>
                  <a:pt x="3202940" y="3900716"/>
                  <a:pt x="3198028" y="3877210"/>
                  <a:pt x="3198028" y="3847739"/>
                </a:cubicBezTo>
                <a:lnTo>
                  <a:pt x="3198028" y="3195182"/>
                </a:lnTo>
                <a:cubicBezTo>
                  <a:pt x="3198028" y="3165711"/>
                  <a:pt x="3202940" y="3142205"/>
                  <a:pt x="3212763" y="3124663"/>
                </a:cubicBezTo>
                <a:cubicBezTo>
                  <a:pt x="3222587" y="3107122"/>
                  <a:pt x="3235217" y="3098350"/>
                  <a:pt x="3250653" y="3098350"/>
                </a:cubicBezTo>
                <a:close/>
                <a:moveTo>
                  <a:pt x="9087573" y="2784702"/>
                </a:moveTo>
                <a:lnTo>
                  <a:pt x="9430693" y="2784702"/>
                </a:lnTo>
                <a:cubicBezTo>
                  <a:pt x="9451743" y="2784702"/>
                  <a:pt x="9462969" y="2794525"/>
                  <a:pt x="9464373" y="2814172"/>
                </a:cubicBezTo>
                <a:lnTo>
                  <a:pt x="9535944" y="3456205"/>
                </a:lnTo>
                <a:cubicBezTo>
                  <a:pt x="9535944" y="3459011"/>
                  <a:pt x="9538049" y="3460765"/>
                  <a:pt x="9542259" y="3461467"/>
                </a:cubicBezTo>
                <a:cubicBezTo>
                  <a:pt x="9546469" y="3462169"/>
                  <a:pt x="9548574" y="3460415"/>
                  <a:pt x="9548574" y="3456205"/>
                </a:cubicBezTo>
                <a:lnTo>
                  <a:pt x="9626460" y="2814172"/>
                </a:lnTo>
                <a:cubicBezTo>
                  <a:pt x="9627863" y="2794525"/>
                  <a:pt x="9639090" y="2784702"/>
                  <a:pt x="9660140" y="2784702"/>
                </a:cubicBezTo>
                <a:lnTo>
                  <a:pt x="9916954" y="2784702"/>
                </a:lnTo>
                <a:cubicBezTo>
                  <a:pt x="9938004" y="2784702"/>
                  <a:pt x="9949231" y="2794525"/>
                  <a:pt x="9950634" y="2814172"/>
                </a:cubicBezTo>
                <a:lnTo>
                  <a:pt x="10039045" y="3458310"/>
                </a:lnTo>
                <a:cubicBezTo>
                  <a:pt x="10039045" y="3461116"/>
                  <a:pt x="10041501" y="3462871"/>
                  <a:pt x="10046412" y="3463572"/>
                </a:cubicBezTo>
                <a:cubicBezTo>
                  <a:pt x="10051323" y="3464274"/>
                  <a:pt x="10053780" y="3462520"/>
                  <a:pt x="10053780" y="3458310"/>
                </a:cubicBezTo>
                <a:lnTo>
                  <a:pt x="10114825" y="2814172"/>
                </a:lnTo>
                <a:cubicBezTo>
                  <a:pt x="10116229" y="2794525"/>
                  <a:pt x="10126754" y="2784702"/>
                  <a:pt x="10146401" y="2784702"/>
                </a:cubicBezTo>
                <a:lnTo>
                  <a:pt x="10481099" y="2784702"/>
                </a:lnTo>
                <a:cubicBezTo>
                  <a:pt x="10504957" y="2784702"/>
                  <a:pt x="10514780" y="2795929"/>
                  <a:pt x="10510571" y="2818382"/>
                </a:cubicBezTo>
                <a:lnTo>
                  <a:pt x="10241127" y="4230854"/>
                </a:lnTo>
                <a:cubicBezTo>
                  <a:pt x="10236917" y="4249097"/>
                  <a:pt x="10224988" y="4258219"/>
                  <a:pt x="10205342" y="4258219"/>
                </a:cubicBezTo>
                <a:lnTo>
                  <a:pt x="9914848" y="4258219"/>
                </a:lnTo>
                <a:cubicBezTo>
                  <a:pt x="9893798" y="4258219"/>
                  <a:pt x="9882571" y="4248396"/>
                  <a:pt x="9881167" y="4228749"/>
                </a:cubicBezTo>
                <a:lnTo>
                  <a:pt x="9792757" y="3553036"/>
                </a:lnTo>
                <a:cubicBezTo>
                  <a:pt x="9792757" y="3548826"/>
                  <a:pt x="9790301" y="3546721"/>
                  <a:pt x="9785389" y="3546721"/>
                </a:cubicBezTo>
                <a:cubicBezTo>
                  <a:pt x="9780478" y="3546721"/>
                  <a:pt x="9778021" y="3548826"/>
                  <a:pt x="9778021" y="3553036"/>
                </a:cubicBezTo>
                <a:lnTo>
                  <a:pt x="9706451" y="4228749"/>
                </a:lnTo>
                <a:cubicBezTo>
                  <a:pt x="9705047" y="4248396"/>
                  <a:pt x="9693821" y="4258219"/>
                  <a:pt x="9672770" y="4258219"/>
                </a:cubicBezTo>
                <a:lnTo>
                  <a:pt x="9380172" y="4258219"/>
                </a:lnTo>
                <a:cubicBezTo>
                  <a:pt x="9360525" y="4258219"/>
                  <a:pt x="9348596" y="4249097"/>
                  <a:pt x="9344386" y="4230854"/>
                </a:cubicBezTo>
                <a:lnTo>
                  <a:pt x="9058103" y="2818382"/>
                </a:lnTo>
                <a:lnTo>
                  <a:pt x="9058103" y="2809962"/>
                </a:lnTo>
                <a:cubicBezTo>
                  <a:pt x="9058103" y="2793122"/>
                  <a:pt x="9067926" y="2784702"/>
                  <a:pt x="9087573" y="2784702"/>
                </a:cubicBezTo>
                <a:close/>
                <a:moveTo>
                  <a:pt x="6979234" y="2784702"/>
                </a:moveTo>
                <a:lnTo>
                  <a:pt x="7349718" y="2784702"/>
                </a:lnTo>
                <a:cubicBezTo>
                  <a:pt x="7367962" y="2784702"/>
                  <a:pt x="7379188" y="2793823"/>
                  <a:pt x="7383399" y="2812067"/>
                </a:cubicBezTo>
                <a:lnTo>
                  <a:pt x="7545486" y="3454100"/>
                </a:lnTo>
                <a:cubicBezTo>
                  <a:pt x="7546889" y="3459713"/>
                  <a:pt x="7549695" y="3462520"/>
                  <a:pt x="7553906" y="3462520"/>
                </a:cubicBezTo>
                <a:cubicBezTo>
                  <a:pt x="7558116" y="3462520"/>
                  <a:pt x="7560221" y="3459713"/>
                  <a:pt x="7560221" y="3454100"/>
                </a:cubicBezTo>
                <a:lnTo>
                  <a:pt x="7558116" y="2816277"/>
                </a:lnTo>
                <a:cubicBezTo>
                  <a:pt x="7558116" y="2806454"/>
                  <a:pt x="7560922" y="2798735"/>
                  <a:pt x="7566536" y="2793122"/>
                </a:cubicBezTo>
                <a:cubicBezTo>
                  <a:pt x="7572149" y="2787509"/>
                  <a:pt x="7579867" y="2784702"/>
                  <a:pt x="7589691" y="2784702"/>
                </a:cubicBezTo>
                <a:lnTo>
                  <a:pt x="7918075" y="2784702"/>
                </a:lnTo>
                <a:cubicBezTo>
                  <a:pt x="7927899" y="2784702"/>
                  <a:pt x="7935617" y="2787509"/>
                  <a:pt x="7941230" y="2793122"/>
                </a:cubicBezTo>
                <a:cubicBezTo>
                  <a:pt x="7946844" y="2798735"/>
                  <a:pt x="7949650" y="2806454"/>
                  <a:pt x="7949650" y="2816277"/>
                </a:cubicBezTo>
                <a:lnTo>
                  <a:pt x="7949650" y="4226644"/>
                </a:lnTo>
                <a:cubicBezTo>
                  <a:pt x="7949650" y="4236467"/>
                  <a:pt x="7946844" y="4244186"/>
                  <a:pt x="7941230" y="4249799"/>
                </a:cubicBezTo>
                <a:cubicBezTo>
                  <a:pt x="7935617" y="4255412"/>
                  <a:pt x="7927899" y="4258219"/>
                  <a:pt x="7918075" y="4258219"/>
                </a:cubicBezTo>
                <a:lnTo>
                  <a:pt x="7543381" y="4258219"/>
                </a:lnTo>
                <a:cubicBezTo>
                  <a:pt x="7525137" y="4258219"/>
                  <a:pt x="7513910" y="4249097"/>
                  <a:pt x="7509700" y="4230854"/>
                </a:cubicBezTo>
                <a:lnTo>
                  <a:pt x="7349718" y="3584611"/>
                </a:lnTo>
                <a:cubicBezTo>
                  <a:pt x="7348315" y="3580401"/>
                  <a:pt x="7345508" y="3578647"/>
                  <a:pt x="7341298" y="3579349"/>
                </a:cubicBezTo>
                <a:cubicBezTo>
                  <a:pt x="7337088" y="3580050"/>
                  <a:pt x="7334983" y="3582506"/>
                  <a:pt x="7334983" y="3586716"/>
                </a:cubicBezTo>
                <a:lnTo>
                  <a:pt x="7339193" y="4226644"/>
                </a:lnTo>
                <a:cubicBezTo>
                  <a:pt x="7339193" y="4236467"/>
                  <a:pt x="7336386" y="4244186"/>
                  <a:pt x="7330773" y="4249799"/>
                </a:cubicBezTo>
                <a:cubicBezTo>
                  <a:pt x="7325160" y="4255412"/>
                  <a:pt x="7317441" y="4258219"/>
                  <a:pt x="7307618" y="4258219"/>
                </a:cubicBezTo>
                <a:lnTo>
                  <a:pt x="6979234" y="4258219"/>
                </a:lnTo>
                <a:cubicBezTo>
                  <a:pt x="6969411" y="4258219"/>
                  <a:pt x="6961692" y="4255412"/>
                  <a:pt x="6956079" y="4249799"/>
                </a:cubicBezTo>
                <a:cubicBezTo>
                  <a:pt x="6950465" y="4244186"/>
                  <a:pt x="6947658" y="4236467"/>
                  <a:pt x="6947658" y="4226644"/>
                </a:cubicBezTo>
                <a:lnTo>
                  <a:pt x="6947658" y="2816277"/>
                </a:lnTo>
                <a:cubicBezTo>
                  <a:pt x="6947658" y="2806454"/>
                  <a:pt x="6950465" y="2798735"/>
                  <a:pt x="6956079" y="2793122"/>
                </a:cubicBezTo>
                <a:cubicBezTo>
                  <a:pt x="6961692" y="2787509"/>
                  <a:pt x="6969411" y="2784702"/>
                  <a:pt x="6979234" y="2784702"/>
                </a:cubicBezTo>
                <a:close/>
                <a:moveTo>
                  <a:pt x="3928500" y="2784702"/>
                </a:moveTo>
                <a:cubicBezTo>
                  <a:pt x="3915870" y="2784702"/>
                  <a:pt x="3903240" y="2786807"/>
                  <a:pt x="3890610" y="2791017"/>
                </a:cubicBezTo>
                <a:lnTo>
                  <a:pt x="3772729" y="2833117"/>
                </a:lnTo>
                <a:cubicBezTo>
                  <a:pt x="3755888" y="2838731"/>
                  <a:pt x="3747468" y="2850659"/>
                  <a:pt x="3747468" y="2868903"/>
                </a:cubicBezTo>
                <a:lnTo>
                  <a:pt x="3747468" y="3113086"/>
                </a:lnTo>
                <a:cubicBezTo>
                  <a:pt x="3747468" y="3122909"/>
                  <a:pt x="3750275" y="3130627"/>
                  <a:pt x="3755888" y="3136241"/>
                </a:cubicBezTo>
                <a:cubicBezTo>
                  <a:pt x="3761502" y="3141854"/>
                  <a:pt x="3769220" y="3144661"/>
                  <a:pt x="3779044" y="3144661"/>
                </a:cubicBezTo>
                <a:lnTo>
                  <a:pt x="3896925" y="3144661"/>
                </a:lnTo>
                <a:cubicBezTo>
                  <a:pt x="3905345" y="3144661"/>
                  <a:pt x="3909555" y="3148871"/>
                  <a:pt x="3909555" y="3157291"/>
                </a:cubicBezTo>
                <a:lnTo>
                  <a:pt x="3909555" y="4226644"/>
                </a:lnTo>
                <a:cubicBezTo>
                  <a:pt x="3909555" y="4236467"/>
                  <a:pt x="3912362" y="4244186"/>
                  <a:pt x="3917975" y="4249799"/>
                </a:cubicBezTo>
                <a:cubicBezTo>
                  <a:pt x="3923588" y="4255412"/>
                  <a:pt x="3931307" y="4258219"/>
                  <a:pt x="3941130" y="4258219"/>
                </a:cubicBezTo>
                <a:lnTo>
                  <a:pt x="4273724" y="4258219"/>
                </a:lnTo>
                <a:cubicBezTo>
                  <a:pt x="4283548" y="4258219"/>
                  <a:pt x="4291266" y="4255412"/>
                  <a:pt x="4296880" y="4249799"/>
                </a:cubicBezTo>
                <a:cubicBezTo>
                  <a:pt x="4302493" y="4244186"/>
                  <a:pt x="4305299" y="4236467"/>
                  <a:pt x="4305299" y="4226644"/>
                </a:cubicBezTo>
                <a:lnTo>
                  <a:pt x="4305299" y="2816277"/>
                </a:lnTo>
                <a:cubicBezTo>
                  <a:pt x="4305299" y="2806454"/>
                  <a:pt x="4302493" y="2798735"/>
                  <a:pt x="4296880" y="2793122"/>
                </a:cubicBezTo>
                <a:cubicBezTo>
                  <a:pt x="4291266" y="2787509"/>
                  <a:pt x="4283548" y="2784702"/>
                  <a:pt x="4273724" y="2784702"/>
                </a:cubicBezTo>
                <a:close/>
                <a:moveTo>
                  <a:pt x="8516769" y="2767861"/>
                </a:moveTo>
                <a:cubicBezTo>
                  <a:pt x="8658507" y="2767861"/>
                  <a:pt x="8771828" y="2808559"/>
                  <a:pt x="8856730" y="2889953"/>
                </a:cubicBezTo>
                <a:cubicBezTo>
                  <a:pt x="8941633" y="2971347"/>
                  <a:pt x="8984084" y="3080809"/>
                  <a:pt x="8984084" y="3218337"/>
                </a:cubicBezTo>
                <a:lnTo>
                  <a:pt x="8984084" y="3824584"/>
                </a:lnTo>
                <a:cubicBezTo>
                  <a:pt x="8984084" y="3962112"/>
                  <a:pt x="8941633" y="4071574"/>
                  <a:pt x="8856730" y="4152968"/>
                </a:cubicBezTo>
                <a:cubicBezTo>
                  <a:pt x="8771828" y="4234362"/>
                  <a:pt x="8658507" y="4275059"/>
                  <a:pt x="8516769" y="4275059"/>
                </a:cubicBezTo>
                <a:cubicBezTo>
                  <a:pt x="8375031" y="4275059"/>
                  <a:pt x="8261710" y="4234362"/>
                  <a:pt x="8176807" y="4152968"/>
                </a:cubicBezTo>
                <a:cubicBezTo>
                  <a:pt x="8091905" y="4071574"/>
                  <a:pt x="8049453" y="3962112"/>
                  <a:pt x="8049453" y="3824584"/>
                </a:cubicBezTo>
                <a:lnTo>
                  <a:pt x="8049453" y="3218337"/>
                </a:lnTo>
                <a:cubicBezTo>
                  <a:pt x="8049453" y="3080809"/>
                  <a:pt x="8091905" y="2971347"/>
                  <a:pt x="8176807" y="2889953"/>
                </a:cubicBezTo>
                <a:cubicBezTo>
                  <a:pt x="8261710" y="2808559"/>
                  <a:pt x="8375031" y="2767861"/>
                  <a:pt x="8516769" y="2767861"/>
                </a:cubicBezTo>
                <a:close/>
                <a:moveTo>
                  <a:pt x="2302259" y="2767861"/>
                </a:moveTo>
                <a:cubicBezTo>
                  <a:pt x="2213848" y="2767861"/>
                  <a:pt x="2134559" y="2784351"/>
                  <a:pt x="2064391" y="2817330"/>
                </a:cubicBezTo>
                <a:cubicBezTo>
                  <a:pt x="1994224" y="2850308"/>
                  <a:pt x="1938440" y="2896619"/>
                  <a:pt x="1897042" y="2956261"/>
                </a:cubicBezTo>
                <a:cubicBezTo>
                  <a:pt x="1855643" y="3015904"/>
                  <a:pt x="1832137" y="3085019"/>
                  <a:pt x="1826523" y="3163606"/>
                </a:cubicBezTo>
                <a:lnTo>
                  <a:pt x="1826523" y="3268857"/>
                </a:lnTo>
                <a:cubicBezTo>
                  <a:pt x="1826523" y="3278681"/>
                  <a:pt x="1829330" y="3286399"/>
                  <a:pt x="1834944" y="3292013"/>
                </a:cubicBezTo>
                <a:cubicBezTo>
                  <a:pt x="1840557" y="3297626"/>
                  <a:pt x="1848275" y="3300433"/>
                  <a:pt x="1858099" y="3300433"/>
                </a:cubicBezTo>
                <a:lnTo>
                  <a:pt x="2194903" y="3300433"/>
                </a:lnTo>
                <a:cubicBezTo>
                  <a:pt x="2204726" y="3300433"/>
                  <a:pt x="2212445" y="3297626"/>
                  <a:pt x="2218058" y="3292013"/>
                </a:cubicBezTo>
                <a:cubicBezTo>
                  <a:pt x="2223671" y="3286399"/>
                  <a:pt x="2226478" y="3278681"/>
                  <a:pt x="2226478" y="3268857"/>
                </a:cubicBezTo>
                <a:lnTo>
                  <a:pt x="2226478" y="3180446"/>
                </a:lnTo>
                <a:cubicBezTo>
                  <a:pt x="2226478" y="3157993"/>
                  <a:pt x="2231741" y="3140100"/>
                  <a:pt x="2242266" y="3126768"/>
                </a:cubicBezTo>
                <a:cubicBezTo>
                  <a:pt x="2252791" y="3113436"/>
                  <a:pt x="2266474" y="3106771"/>
                  <a:pt x="2283314" y="3106771"/>
                </a:cubicBezTo>
                <a:cubicBezTo>
                  <a:pt x="2319801" y="3106771"/>
                  <a:pt x="2338044" y="3136241"/>
                  <a:pt x="2338044" y="3195182"/>
                </a:cubicBezTo>
                <a:cubicBezTo>
                  <a:pt x="2338044" y="3268156"/>
                  <a:pt x="2305066" y="3352357"/>
                  <a:pt x="2239108" y="3447785"/>
                </a:cubicBezTo>
                <a:cubicBezTo>
                  <a:pt x="2209638" y="3491288"/>
                  <a:pt x="2176308" y="3534792"/>
                  <a:pt x="2139120" y="3578296"/>
                </a:cubicBezTo>
                <a:cubicBezTo>
                  <a:pt x="2101931" y="3621800"/>
                  <a:pt x="2048253" y="3682144"/>
                  <a:pt x="1978085" y="3759328"/>
                </a:cubicBezTo>
                <a:lnTo>
                  <a:pt x="1849679" y="3902470"/>
                </a:lnTo>
                <a:cubicBezTo>
                  <a:pt x="1839855" y="3913697"/>
                  <a:pt x="1834944" y="3927029"/>
                  <a:pt x="1834944" y="3942465"/>
                </a:cubicBezTo>
                <a:lnTo>
                  <a:pt x="1834944" y="4226644"/>
                </a:lnTo>
                <a:cubicBezTo>
                  <a:pt x="1834944" y="4236467"/>
                  <a:pt x="1837750" y="4244186"/>
                  <a:pt x="1843363" y="4249799"/>
                </a:cubicBezTo>
                <a:cubicBezTo>
                  <a:pt x="1848977" y="4255412"/>
                  <a:pt x="1856695" y="4258219"/>
                  <a:pt x="1866519" y="4258219"/>
                </a:cubicBezTo>
                <a:lnTo>
                  <a:pt x="2719054" y="4258219"/>
                </a:lnTo>
                <a:cubicBezTo>
                  <a:pt x="2728878" y="4258219"/>
                  <a:pt x="2736596" y="4255412"/>
                  <a:pt x="2742209" y="4249799"/>
                </a:cubicBezTo>
                <a:cubicBezTo>
                  <a:pt x="2747823" y="4244186"/>
                  <a:pt x="2750629" y="4236467"/>
                  <a:pt x="2750629" y="4226644"/>
                </a:cubicBezTo>
                <a:lnTo>
                  <a:pt x="2750629" y="3950886"/>
                </a:lnTo>
                <a:cubicBezTo>
                  <a:pt x="2750629" y="3941062"/>
                  <a:pt x="2747823" y="3933344"/>
                  <a:pt x="2742209" y="3927730"/>
                </a:cubicBezTo>
                <a:cubicBezTo>
                  <a:pt x="2736596" y="3922117"/>
                  <a:pt x="2728878" y="3919310"/>
                  <a:pt x="2719054" y="3919310"/>
                </a:cubicBezTo>
                <a:lnTo>
                  <a:pt x="2329624" y="3919310"/>
                </a:lnTo>
                <a:cubicBezTo>
                  <a:pt x="2324011" y="3919310"/>
                  <a:pt x="2320502" y="3917907"/>
                  <a:pt x="2319099" y="3915100"/>
                </a:cubicBezTo>
                <a:cubicBezTo>
                  <a:pt x="2317696" y="3912293"/>
                  <a:pt x="2319099" y="3908785"/>
                  <a:pt x="2323309" y="3904575"/>
                </a:cubicBezTo>
                <a:lnTo>
                  <a:pt x="2371725" y="3854054"/>
                </a:lnTo>
                <a:cubicBezTo>
                  <a:pt x="2381548" y="3842828"/>
                  <a:pt x="2411720" y="3810200"/>
                  <a:pt x="2462241" y="3756171"/>
                </a:cubicBezTo>
                <a:cubicBezTo>
                  <a:pt x="2512762" y="3702142"/>
                  <a:pt x="2556265" y="3650569"/>
                  <a:pt x="2592753" y="3601451"/>
                </a:cubicBezTo>
                <a:cubicBezTo>
                  <a:pt x="2644677" y="3532687"/>
                  <a:pt x="2681865" y="3467782"/>
                  <a:pt x="2704319" y="3406737"/>
                </a:cubicBezTo>
                <a:cubicBezTo>
                  <a:pt x="2726773" y="3345691"/>
                  <a:pt x="2737999" y="3275874"/>
                  <a:pt x="2737999" y="3197287"/>
                </a:cubicBezTo>
                <a:cubicBezTo>
                  <a:pt x="2737999" y="3113086"/>
                  <a:pt x="2719756" y="3038357"/>
                  <a:pt x="2683269" y="2973101"/>
                </a:cubicBezTo>
                <a:cubicBezTo>
                  <a:pt x="2646782" y="2907846"/>
                  <a:pt x="2595559" y="2857325"/>
                  <a:pt x="2529601" y="2821540"/>
                </a:cubicBezTo>
                <a:cubicBezTo>
                  <a:pt x="2463644" y="2785754"/>
                  <a:pt x="2387863" y="2767861"/>
                  <a:pt x="2302259" y="2767861"/>
                </a:cubicBezTo>
                <a:close/>
                <a:moveTo>
                  <a:pt x="4831804" y="2759441"/>
                </a:moveTo>
                <a:cubicBezTo>
                  <a:pt x="4743392" y="2759441"/>
                  <a:pt x="4665156" y="2778387"/>
                  <a:pt x="4597093" y="2816277"/>
                </a:cubicBezTo>
                <a:cubicBezTo>
                  <a:pt x="4529031" y="2854168"/>
                  <a:pt x="4476405" y="2907846"/>
                  <a:pt x="4439216" y="2977311"/>
                </a:cubicBezTo>
                <a:cubicBezTo>
                  <a:pt x="4402027" y="3046777"/>
                  <a:pt x="4383433" y="3127119"/>
                  <a:pt x="4383433" y="3218337"/>
                </a:cubicBezTo>
                <a:lnTo>
                  <a:pt x="4383433" y="3824584"/>
                </a:lnTo>
                <a:cubicBezTo>
                  <a:pt x="4383433" y="3915802"/>
                  <a:pt x="4402027" y="3996144"/>
                  <a:pt x="4439216" y="4065609"/>
                </a:cubicBezTo>
                <a:cubicBezTo>
                  <a:pt x="4476405" y="4135075"/>
                  <a:pt x="4529031" y="4188753"/>
                  <a:pt x="4597093" y="4226644"/>
                </a:cubicBezTo>
                <a:cubicBezTo>
                  <a:pt x="4665156" y="4264534"/>
                  <a:pt x="4743392" y="4283479"/>
                  <a:pt x="4831804" y="4283479"/>
                </a:cubicBezTo>
                <a:cubicBezTo>
                  <a:pt x="4921618" y="4283479"/>
                  <a:pt x="5000556" y="4264534"/>
                  <a:pt x="5068619" y="4226644"/>
                </a:cubicBezTo>
                <a:cubicBezTo>
                  <a:pt x="5136682" y="4188753"/>
                  <a:pt x="5189307" y="4135075"/>
                  <a:pt x="5226496" y="4065609"/>
                </a:cubicBezTo>
                <a:cubicBezTo>
                  <a:pt x="5263684" y="3996144"/>
                  <a:pt x="5282279" y="3915802"/>
                  <a:pt x="5282279" y="3824584"/>
                </a:cubicBezTo>
                <a:lnTo>
                  <a:pt x="5282279" y="3218337"/>
                </a:lnTo>
                <a:cubicBezTo>
                  <a:pt x="5282279" y="3127119"/>
                  <a:pt x="5263684" y="3046777"/>
                  <a:pt x="5226496" y="2977311"/>
                </a:cubicBezTo>
                <a:cubicBezTo>
                  <a:pt x="5189307" y="2907846"/>
                  <a:pt x="5136682" y="2854168"/>
                  <a:pt x="5068619" y="2816277"/>
                </a:cubicBezTo>
                <a:cubicBezTo>
                  <a:pt x="5000556" y="2778387"/>
                  <a:pt x="4921618" y="2759441"/>
                  <a:pt x="4831804" y="2759441"/>
                </a:cubicBezTo>
                <a:close/>
                <a:moveTo>
                  <a:pt x="3250653" y="2759441"/>
                </a:moveTo>
                <a:cubicBezTo>
                  <a:pt x="3162242" y="2759441"/>
                  <a:pt x="3084006" y="2778387"/>
                  <a:pt x="3015943" y="2816277"/>
                </a:cubicBezTo>
                <a:cubicBezTo>
                  <a:pt x="2947881" y="2854168"/>
                  <a:pt x="2895256" y="2907846"/>
                  <a:pt x="2858067" y="2977311"/>
                </a:cubicBezTo>
                <a:cubicBezTo>
                  <a:pt x="2820878" y="3046777"/>
                  <a:pt x="2802283" y="3127119"/>
                  <a:pt x="2802283" y="3218337"/>
                </a:cubicBezTo>
                <a:lnTo>
                  <a:pt x="2802283" y="3824584"/>
                </a:lnTo>
                <a:cubicBezTo>
                  <a:pt x="2802283" y="3915802"/>
                  <a:pt x="2820878" y="3996144"/>
                  <a:pt x="2858067" y="4065609"/>
                </a:cubicBezTo>
                <a:cubicBezTo>
                  <a:pt x="2895256" y="4135075"/>
                  <a:pt x="2947881" y="4188753"/>
                  <a:pt x="3015943" y="4226644"/>
                </a:cubicBezTo>
                <a:cubicBezTo>
                  <a:pt x="3084006" y="4264534"/>
                  <a:pt x="3162242" y="4283479"/>
                  <a:pt x="3250653" y="4283479"/>
                </a:cubicBezTo>
                <a:cubicBezTo>
                  <a:pt x="3340468" y="4283479"/>
                  <a:pt x="3419406" y="4264534"/>
                  <a:pt x="3487469" y="4226644"/>
                </a:cubicBezTo>
                <a:cubicBezTo>
                  <a:pt x="3555532" y="4188753"/>
                  <a:pt x="3608157" y="4135075"/>
                  <a:pt x="3645346" y="4065609"/>
                </a:cubicBezTo>
                <a:cubicBezTo>
                  <a:pt x="3682535" y="3996144"/>
                  <a:pt x="3701129" y="3915802"/>
                  <a:pt x="3701129" y="3824584"/>
                </a:cubicBezTo>
                <a:lnTo>
                  <a:pt x="3701129" y="3218337"/>
                </a:lnTo>
                <a:cubicBezTo>
                  <a:pt x="3701129" y="3127119"/>
                  <a:pt x="3682535" y="3046777"/>
                  <a:pt x="3645346" y="2977311"/>
                </a:cubicBezTo>
                <a:cubicBezTo>
                  <a:pt x="3608157" y="2907846"/>
                  <a:pt x="3555532" y="2854168"/>
                  <a:pt x="3487469" y="2816277"/>
                </a:cubicBezTo>
                <a:cubicBezTo>
                  <a:pt x="3419406" y="2778387"/>
                  <a:pt x="3340468" y="2759441"/>
                  <a:pt x="3250653" y="2759441"/>
                </a:cubicBezTo>
                <a:close/>
                <a:moveTo>
                  <a:pt x="0" y="0"/>
                </a:moveTo>
                <a:lnTo>
                  <a:pt x="6183086" y="0"/>
                </a:lnTo>
                <a:lnTo>
                  <a:pt x="6183086" y="3489885"/>
                </a:lnTo>
                <a:lnTo>
                  <a:pt x="5819394" y="3489885"/>
                </a:lnTo>
                <a:cubicBezTo>
                  <a:pt x="5809570" y="3489885"/>
                  <a:pt x="5801852" y="3492692"/>
                  <a:pt x="5796239" y="3498305"/>
                </a:cubicBezTo>
                <a:cubicBezTo>
                  <a:pt x="5790625" y="3503919"/>
                  <a:pt x="5787818" y="3511637"/>
                  <a:pt x="5787818" y="3521460"/>
                </a:cubicBezTo>
                <a:lnTo>
                  <a:pt x="5787818" y="3795114"/>
                </a:lnTo>
                <a:cubicBezTo>
                  <a:pt x="5787818" y="3804937"/>
                  <a:pt x="5790625" y="3812655"/>
                  <a:pt x="5796239" y="3818269"/>
                </a:cubicBezTo>
                <a:cubicBezTo>
                  <a:pt x="5801852" y="3823882"/>
                  <a:pt x="5809570" y="3826689"/>
                  <a:pt x="5819394" y="3826689"/>
                </a:cubicBezTo>
                <a:lnTo>
                  <a:pt x="6183086" y="3826689"/>
                </a:lnTo>
                <a:lnTo>
                  <a:pt x="6183086" y="6858001"/>
                </a:lnTo>
                <a:lnTo>
                  <a:pt x="0" y="6858001"/>
                </a:lnTo>
                <a:close/>
              </a:path>
            </a:pathLst>
          </a:custGeom>
          <a:solidFill>
            <a:schemeClr val="accent1">
              <a:lumMod val="7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16600">
              <a:solidFill>
                <a:schemeClr val="bg1"/>
              </a:solidFill>
              <a:latin typeface="Barlow Condensed Black" panose="00000A06000000000000" pitchFamily="2" charset="0"/>
            </a:endParaRPr>
          </a:p>
        </p:txBody>
      </p:sp>
      <p:sp>
        <p:nvSpPr>
          <p:cNvPr id="2" name="Rectangle 4">
            <a:extLst>
              <a:ext uri="{FF2B5EF4-FFF2-40B4-BE49-F238E27FC236}">
                <a16:creationId xmlns:a16="http://schemas.microsoft.com/office/drawing/2014/main" id="{E4E09220-F7A7-12A0-A27A-9F85A3E4A05F}"/>
              </a:ext>
            </a:extLst>
          </p:cNvPr>
          <p:cNvSpPr/>
          <p:nvPr/>
        </p:nvSpPr>
        <p:spPr>
          <a:xfrm>
            <a:off x="0" y="0"/>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71120" y="358840"/>
            <a:ext cx="4441371" cy="2062103"/>
          </a:xfrm>
          <a:prstGeom prst="rect">
            <a:avLst/>
          </a:prstGeom>
          <a:noFill/>
        </p:spPr>
        <p:txBody>
          <a:bodyPr wrap="square" rtlCol="0">
            <a:spAutoFit/>
          </a:bodyPr>
          <a:lstStyle/>
          <a:p>
            <a:pPr marL="742950" indent="-742950" fontAlgn="base">
              <a:buFont typeface="+mj-lt"/>
              <a:buAutoNum type="arabicPeriod"/>
            </a:pPr>
            <a:r>
              <a:rPr lang="en-US" sz="3200" b="1" dirty="0">
                <a:solidFill>
                  <a:srgbClr val="000000"/>
                </a:solidFill>
                <a:latin typeface="Arial" panose="020B0604020202020204" pitchFamily="34" charset="0"/>
              </a:rPr>
              <a:t>Giai </a:t>
            </a:r>
            <a:r>
              <a:rPr lang="en-US" sz="3200" b="1" dirty="0" err="1">
                <a:solidFill>
                  <a:srgbClr val="000000"/>
                </a:solidFill>
                <a:latin typeface="Arial" panose="020B0604020202020204" pitchFamily="34" charset="0"/>
              </a:rPr>
              <a:t>đoạn</a:t>
            </a:r>
            <a:r>
              <a:rPr lang="en-US" sz="3200" b="1" dirty="0">
                <a:solidFill>
                  <a:srgbClr val="000000"/>
                </a:solidFill>
                <a:latin typeface="Arial" panose="020B0604020202020204" pitchFamily="34" charset="0"/>
              </a:rPr>
              <a:t> 2010 - 2014: </a:t>
            </a:r>
            <a:r>
              <a:rPr lang="en-US" sz="3200" b="1" dirty="0" err="1">
                <a:solidFill>
                  <a:srgbClr val="000000"/>
                </a:solidFill>
                <a:latin typeface="Arial" panose="020B0604020202020204" pitchFamily="34" charset="0"/>
              </a:rPr>
              <a:t>Chuyển</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đổi</a:t>
            </a:r>
            <a:r>
              <a:rPr lang="en-US" sz="3200" b="1" dirty="0">
                <a:solidFill>
                  <a:srgbClr val="000000"/>
                </a:solidFill>
                <a:latin typeface="Arial" panose="020B0604020202020204" pitchFamily="34" charset="0"/>
              </a:rPr>
              <a:t> </a:t>
            </a:r>
            <a:r>
              <a:rPr lang="en-US" sz="3200" b="1" dirty="0" err="1">
                <a:solidFill>
                  <a:srgbClr val="000000"/>
                </a:solidFill>
                <a:latin typeface="Arial" panose="020B0604020202020204" pitchFamily="34" charset="0"/>
              </a:rPr>
              <a:t>từ</a:t>
            </a:r>
            <a:r>
              <a:rPr lang="en-US" sz="3200" b="1" dirty="0">
                <a:solidFill>
                  <a:srgbClr val="000000"/>
                </a:solidFill>
                <a:latin typeface="Arial" panose="020B0604020202020204" pitchFamily="34" charset="0"/>
              </a:rPr>
              <a:t> Full HD sang 2K</a:t>
            </a:r>
            <a:endParaRPr lang="en-US" sz="3200" b="1" i="0" u="none" strike="noStrike" dirty="0">
              <a:solidFill>
                <a:srgbClr val="000000"/>
              </a:solidFill>
              <a:effectLst/>
              <a:latin typeface="Arial" panose="020B0604020202020204" pitchFamily="34" charset="0"/>
            </a:endParaRPr>
          </a:p>
        </p:txBody>
      </p:sp>
      <p:sp>
        <p:nvSpPr>
          <p:cNvPr id="4" name="TextBox 3">
            <a:extLst>
              <a:ext uri="{FF2B5EF4-FFF2-40B4-BE49-F238E27FC236}">
                <a16:creationId xmlns:a16="http://schemas.microsoft.com/office/drawing/2014/main" id="{7CC8FDEB-1621-FD38-E93B-DEC8C48B6C53}"/>
              </a:ext>
            </a:extLst>
          </p:cNvPr>
          <p:cNvSpPr txBox="1"/>
          <p:nvPr/>
        </p:nvSpPr>
        <p:spPr>
          <a:xfrm>
            <a:off x="199345" y="2672364"/>
            <a:ext cx="4996542" cy="3754874"/>
          </a:xfrm>
          <a:prstGeom prst="rect">
            <a:avLst/>
          </a:prstGeom>
          <a:noFill/>
        </p:spPr>
        <p:txBody>
          <a:bodyPr wrap="square" rtlCol="0">
            <a:spAutoFit/>
          </a:bodyPr>
          <a:lstStyle/>
          <a:p>
            <a:pPr algn="just" fontAlgn="base"/>
            <a:r>
              <a:rPr lang="vi-VN" sz="2000" b="1" dirty="0"/>
              <a:t>Đặc điểm nổi bật</a:t>
            </a:r>
            <a:r>
              <a:rPr lang="vi-VN" dirty="0"/>
              <a:t>: Đây là thời kỳ phổ biến của màn hình </a:t>
            </a:r>
            <a:r>
              <a:rPr lang="vi-VN" b="1" dirty="0"/>
              <a:t>Full HD (1920x1080)</a:t>
            </a:r>
            <a:r>
              <a:rPr lang="vi-VN" dirty="0"/>
              <a:t>, nhưng các màn hình </a:t>
            </a:r>
            <a:r>
              <a:rPr lang="vi-VN" b="1" dirty="0"/>
              <a:t>2K</a:t>
            </a:r>
            <a:r>
              <a:rPr lang="vi-VN" dirty="0"/>
              <a:t> (2560x1440) bắt đầu xuất hiện với nhu cầu hiển thị chi tiết cao hơn, đặc biệt trong các lĩnh vực đồ họa và game.</a:t>
            </a:r>
          </a:p>
          <a:p>
            <a:pPr algn="just" fontAlgn="base"/>
            <a:r>
              <a:rPr lang="vi-VN" sz="2000" b="1" dirty="0"/>
              <a:t>Sản phẩm tiêu biểu</a:t>
            </a:r>
            <a:r>
              <a:rPr lang="vi-VN" sz="2000" dirty="0"/>
              <a:t>:</a:t>
            </a:r>
          </a:p>
          <a:p>
            <a:pPr algn="just"/>
            <a:r>
              <a:rPr lang="en-US" b="1" dirty="0"/>
              <a:t>- </a:t>
            </a:r>
            <a:r>
              <a:rPr lang="vi-VN" b="1" dirty="0"/>
              <a:t>Dell UltraSharp U2711</a:t>
            </a:r>
            <a:r>
              <a:rPr lang="vi-VN" dirty="0"/>
              <a:t> (2010): Màn hình 27 inch với độ phân giải 2560x1440, thuộc dòng chuyên nghiệp với khả năng hiển thị màu sắc chính xác.</a:t>
            </a:r>
            <a:endParaRPr lang="en-US" dirty="0"/>
          </a:p>
          <a:p>
            <a:pPr algn="just"/>
            <a:r>
              <a:rPr lang="en-US" dirty="0">
                <a:latin typeface="Arial" panose="020B0604020202020204" pitchFamily="34" charset="0"/>
                <a:cs typeface="Arial" panose="020B0604020202020204" pitchFamily="34" charset="0"/>
              </a:rPr>
              <a:t>- </a:t>
            </a:r>
            <a:r>
              <a:rPr lang="vi-VN" b="1" dirty="0"/>
              <a:t>ASUS VG248QE</a:t>
            </a:r>
            <a:r>
              <a:rPr lang="vi-VN" dirty="0"/>
              <a:t> (2013): Màn hình chơi game nổi bật với tần số quét </a:t>
            </a:r>
            <a:r>
              <a:rPr lang="vi-VN" b="1" dirty="0"/>
              <a:t>144Hz</a:t>
            </a:r>
            <a:r>
              <a:rPr lang="vi-VN" dirty="0"/>
              <a:t>, phù hợp cho game thủ thời kỳ đầu.</a:t>
            </a:r>
            <a:endParaRPr lang="en-US" dirty="0">
              <a:latin typeface="Arial" panose="020B0604020202020204" pitchFamily="34" charset="0"/>
              <a:cs typeface="Arial" panose="020B0604020202020204" pitchFamily="34" charset="0"/>
            </a:endParaRPr>
          </a:p>
        </p:txBody>
      </p:sp>
      <p:pic>
        <p:nvPicPr>
          <p:cNvPr id="4098" name="Picture 2">
            <a:extLst>
              <a:ext uri="{FF2B5EF4-FFF2-40B4-BE49-F238E27FC236}">
                <a16:creationId xmlns:a16="http://schemas.microsoft.com/office/drawing/2014/main" id="{84D26A52-35AF-6031-B943-DF5F629F7B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318697">
            <a:off x="7685767" y="3196047"/>
            <a:ext cx="3850821" cy="3850821"/>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6A334CF-97AD-9236-A2B7-2D0A164C4DB1}"/>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18</a:t>
            </a:r>
          </a:p>
        </p:txBody>
      </p:sp>
    </p:spTree>
    <p:extLst>
      <p:ext uri="{BB962C8B-B14F-4D97-AF65-F5344CB8AC3E}">
        <p14:creationId xmlns:p14="http://schemas.microsoft.com/office/powerpoint/2010/main" val="36990752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E4E09220-F7A7-12A0-A27A-9F85A3E4A05F}"/>
              </a:ext>
            </a:extLst>
          </p:cNvPr>
          <p:cNvSpPr/>
          <p:nvPr/>
        </p:nvSpPr>
        <p:spPr>
          <a:xfrm>
            <a:off x="0" y="0"/>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206829" y="256417"/>
            <a:ext cx="4390572" cy="2308324"/>
          </a:xfrm>
          <a:prstGeom prst="rect">
            <a:avLst/>
          </a:prstGeom>
          <a:noFill/>
        </p:spPr>
        <p:txBody>
          <a:bodyPr wrap="square" rtlCol="0">
            <a:spAutoFit/>
          </a:bodyPr>
          <a:lstStyle/>
          <a:p>
            <a:pPr marL="742950" indent="-742950">
              <a:spcBef>
                <a:spcPts val="1400"/>
              </a:spcBef>
              <a:spcAft>
                <a:spcPts val="400"/>
              </a:spcAft>
              <a:buFont typeface="+mj-lt"/>
              <a:buAutoNum type="arabicPeriod" startAt="2"/>
            </a:pPr>
            <a:r>
              <a:rPr lang="en-US" sz="3600" b="1" dirty="0">
                <a:solidFill>
                  <a:srgbClr val="000000"/>
                </a:solidFill>
                <a:latin typeface="Arial" panose="020B0604020202020204" pitchFamily="34" charset="0"/>
              </a:rPr>
              <a:t>Giai </a:t>
            </a:r>
            <a:r>
              <a:rPr lang="en-US" sz="3600" b="1" dirty="0" err="1">
                <a:solidFill>
                  <a:srgbClr val="000000"/>
                </a:solidFill>
                <a:latin typeface="Arial" panose="020B0604020202020204" pitchFamily="34" charset="0"/>
              </a:rPr>
              <a:t>đoạn</a:t>
            </a:r>
            <a:r>
              <a:rPr lang="en-US" sz="3600" b="1" dirty="0">
                <a:solidFill>
                  <a:srgbClr val="000000"/>
                </a:solidFill>
                <a:latin typeface="Arial" panose="020B0604020202020204" pitchFamily="34" charset="0"/>
              </a:rPr>
              <a:t> 2015 - 2018: </a:t>
            </a:r>
            <a:r>
              <a:rPr lang="en-US" sz="3600" b="1" dirty="0" err="1">
                <a:solidFill>
                  <a:srgbClr val="000000"/>
                </a:solidFill>
                <a:latin typeface="Arial" panose="020B0604020202020204" pitchFamily="34" charset="0"/>
              </a:rPr>
              <a:t>Kỷ</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nguyên</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của</a:t>
            </a:r>
            <a:r>
              <a:rPr lang="en-US" sz="3600" b="1" dirty="0">
                <a:solidFill>
                  <a:srgbClr val="000000"/>
                </a:solidFill>
                <a:latin typeface="Arial" panose="020B0604020202020204" pitchFamily="34" charset="0"/>
              </a:rPr>
              <a:t> 4K </a:t>
            </a:r>
            <a:r>
              <a:rPr lang="en-US" sz="3600" b="1" dirty="0" err="1">
                <a:solidFill>
                  <a:srgbClr val="000000"/>
                </a:solidFill>
                <a:latin typeface="Arial" panose="020B0604020202020204" pitchFamily="34" charset="0"/>
              </a:rPr>
              <a:t>và</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UltraWide</a:t>
            </a:r>
            <a:endParaRPr lang="en-US" sz="3600" b="1" dirty="0">
              <a:effectLst/>
            </a:endParaRPr>
          </a:p>
        </p:txBody>
      </p:sp>
      <p:sp>
        <p:nvSpPr>
          <p:cNvPr id="4" name="TextBox 3">
            <a:extLst>
              <a:ext uri="{FF2B5EF4-FFF2-40B4-BE49-F238E27FC236}">
                <a16:creationId xmlns:a16="http://schemas.microsoft.com/office/drawing/2014/main" id="{7CC8FDEB-1621-FD38-E93B-DEC8C48B6C53}"/>
              </a:ext>
            </a:extLst>
          </p:cNvPr>
          <p:cNvSpPr txBox="1"/>
          <p:nvPr/>
        </p:nvSpPr>
        <p:spPr>
          <a:xfrm>
            <a:off x="175490" y="2675474"/>
            <a:ext cx="4996542" cy="4062651"/>
          </a:xfrm>
          <a:prstGeom prst="rect">
            <a:avLst/>
          </a:prstGeom>
          <a:noFill/>
        </p:spPr>
        <p:txBody>
          <a:bodyPr wrap="square" rtlCol="0">
            <a:spAutoFit/>
          </a:bodyPr>
          <a:lstStyle/>
          <a:p>
            <a:pPr fontAlgn="base"/>
            <a:r>
              <a:rPr lang="vi-VN" sz="2000" b="1" dirty="0"/>
              <a:t>Đặc điểm nổi bật</a:t>
            </a:r>
            <a:r>
              <a:rPr lang="vi-VN" dirty="0"/>
              <a:t>: Màn hình </a:t>
            </a:r>
            <a:r>
              <a:rPr lang="vi-VN" b="1" dirty="0"/>
              <a:t>4K (3840x2160)</a:t>
            </a:r>
            <a:r>
              <a:rPr lang="vi-VN" dirty="0"/>
              <a:t> trở nên phổ biến hơn, cùng với sự ra đời của màn hình </a:t>
            </a:r>
            <a:r>
              <a:rPr lang="vi-VN" b="1" dirty="0"/>
              <a:t>UltraWide</a:t>
            </a:r>
            <a:r>
              <a:rPr lang="vi-VN" dirty="0"/>
              <a:t> với tỉ lệ 21:9 hoặc 32:9. Công nghệ </a:t>
            </a:r>
            <a:r>
              <a:rPr lang="vi-VN" b="1" dirty="0"/>
              <a:t>IPS</a:t>
            </a:r>
            <a:r>
              <a:rPr lang="vi-VN" dirty="0"/>
              <a:t> ngày càng phổ biến hơn nhờ khả năng hiển thị màu sắc tốt hơn so với TN truyền thống.</a:t>
            </a:r>
          </a:p>
          <a:p>
            <a:pPr fontAlgn="base"/>
            <a:r>
              <a:rPr lang="vi-VN" b="1" dirty="0"/>
              <a:t>Sản phẩm tiêu biểu</a:t>
            </a:r>
            <a:r>
              <a:rPr lang="vi-VN" dirty="0"/>
              <a:t>:</a:t>
            </a:r>
          </a:p>
          <a:p>
            <a:r>
              <a:rPr lang="en-US" b="1" dirty="0"/>
              <a:t>-  </a:t>
            </a:r>
            <a:r>
              <a:rPr lang="vi-VN" b="1" dirty="0"/>
              <a:t>LG 34UC97</a:t>
            </a:r>
            <a:r>
              <a:rPr lang="vi-VN" dirty="0"/>
              <a:t> (2015): Màn hình UltraWide 34 inch, độ phân giải 3440x1440, dành cho dân sáng tạo nội dung và đa nhiệm.</a:t>
            </a:r>
            <a:endParaRPr lang="en-US" dirty="0"/>
          </a:p>
          <a:p>
            <a:r>
              <a:rPr lang="en-US" sz="2000" dirty="0">
                <a:latin typeface="Arial" panose="020B0604020202020204" pitchFamily="34" charset="0"/>
                <a:cs typeface="Arial" panose="020B0604020202020204" pitchFamily="34" charset="0"/>
              </a:rPr>
              <a:t>- </a:t>
            </a:r>
            <a:r>
              <a:rPr lang="en-US" b="1" dirty="0"/>
              <a:t>Dell </a:t>
            </a:r>
            <a:r>
              <a:rPr lang="en-US" b="1" dirty="0" err="1"/>
              <a:t>UltraSharp</a:t>
            </a:r>
            <a:r>
              <a:rPr lang="en-US" b="1" dirty="0"/>
              <a:t> UP3216Q</a:t>
            </a:r>
            <a:r>
              <a:rPr lang="en-US" dirty="0"/>
              <a:t> (2016): </a:t>
            </a:r>
            <a:r>
              <a:rPr lang="en-US" dirty="0" err="1"/>
              <a:t>Màn</a:t>
            </a:r>
            <a:r>
              <a:rPr lang="en-US" dirty="0"/>
              <a:t> </a:t>
            </a:r>
            <a:r>
              <a:rPr lang="en-US" dirty="0" err="1"/>
              <a:t>hình</a:t>
            </a:r>
            <a:r>
              <a:rPr lang="en-US" dirty="0"/>
              <a:t> 4K 32 inch, </a:t>
            </a:r>
            <a:r>
              <a:rPr lang="en-US" dirty="0" err="1"/>
              <a:t>nổi</a:t>
            </a:r>
            <a:r>
              <a:rPr lang="en-US" dirty="0"/>
              <a:t> </a:t>
            </a:r>
            <a:r>
              <a:rPr lang="en-US" dirty="0" err="1"/>
              <a:t>bật</a:t>
            </a:r>
            <a:r>
              <a:rPr lang="en-US" dirty="0"/>
              <a:t> </a:t>
            </a:r>
            <a:r>
              <a:rPr lang="en-US" dirty="0" err="1"/>
              <a:t>với</a:t>
            </a:r>
            <a:r>
              <a:rPr lang="en-US" dirty="0"/>
              <a:t> </a:t>
            </a:r>
            <a:r>
              <a:rPr lang="en-US" dirty="0" err="1"/>
              <a:t>độ</a:t>
            </a:r>
            <a:r>
              <a:rPr lang="en-US" dirty="0"/>
              <a:t> </a:t>
            </a:r>
            <a:r>
              <a:rPr lang="en-US" dirty="0" err="1"/>
              <a:t>chính</a:t>
            </a:r>
            <a:r>
              <a:rPr lang="en-US" dirty="0"/>
              <a:t> </a:t>
            </a:r>
            <a:r>
              <a:rPr lang="en-US" dirty="0" err="1"/>
              <a:t>xác</a:t>
            </a:r>
            <a:r>
              <a:rPr lang="en-US" dirty="0"/>
              <a:t> </a:t>
            </a:r>
            <a:r>
              <a:rPr lang="en-US" dirty="0" err="1"/>
              <a:t>màu</a:t>
            </a:r>
            <a:r>
              <a:rPr lang="en-US" dirty="0"/>
              <a:t> </a:t>
            </a:r>
            <a:r>
              <a:rPr lang="en-US" dirty="0" err="1"/>
              <a:t>và</a:t>
            </a:r>
            <a:r>
              <a:rPr lang="en-US" dirty="0"/>
              <a:t> </a:t>
            </a:r>
            <a:r>
              <a:rPr lang="en-US" dirty="0" err="1"/>
              <a:t>hỗ</a:t>
            </a:r>
            <a:r>
              <a:rPr lang="en-US" dirty="0"/>
              <a:t> </a:t>
            </a:r>
            <a:r>
              <a:rPr lang="en-US" dirty="0" err="1"/>
              <a:t>trợ</a:t>
            </a:r>
            <a:r>
              <a:rPr lang="en-US" dirty="0"/>
              <a:t> </a:t>
            </a:r>
            <a:r>
              <a:rPr lang="en-US" dirty="0" err="1"/>
              <a:t>không</a:t>
            </a:r>
            <a:r>
              <a:rPr lang="en-US" dirty="0"/>
              <a:t> </a:t>
            </a:r>
            <a:r>
              <a:rPr lang="en-US" dirty="0" err="1"/>
              <a:t>gian</a:t>
            </a:r>
            <a:r>
              <a:rPr lang="en-US" dirty="0"/>
              <a:t> </a:t>
            </a:r>
            <a:r>
              <a:rPr lang="en-US" dirty="0" err="1"/>
              <a:t>màu</a:t>
            </a:r>
            <a:r>
              <a:rPr lang="en-US" dirty="0"/>
              <a:t> </a:t>
            </a:r>
            <a:r>
              <a:rPr lang="en-US" dirty="0" err="1"/>
              <a:t>rộng</a:t>
            </a:r>
            <a:r>
              <a:rPr lang="en-US" dirty="0"/>
              <a:t>. </a:t>
            </a:r>
          </a:p>
          <a:p>
            <a:endParaRPr lang="en-US" sz="2000" dirty="0">
              <a:latin typeface="Arial" panose="020B0604020202020204" pitchFamily="34" charset="0"/>
              <a:cs typeface="Arial" panose="020B0604020202020204" pitchFamily="34" charset="0"/>
            </a:endParaRPr>
          </a:p>
        </p:txBody>
      </p:sp>
      <p:pic>
        <p:nvPicPr>
          <p:cNvPr id="5122" name="Picture 2">
            <a:extLst>
              <a:ext uri="{FF2B5EF4-FFF2-40B4-BE49-F238E27FC236}">
                <a16:creationId xmlns:a16="http://schemas.microsoft.com/office/drawing/2014/main" id="{ABC98477-E2C9-A0ED-EC11-499936B4F6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27320">
            <a:off x="6919381" y="210281"/>
            <a:ext cx="4356126" cy="2901672"/>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10833292-ED02-5AAB-6DE5-2E7E916671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0200" y="3041509"/>
            <a:ext cx="3702767" cy="3696616"/>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508692F0-6AB8-8228-34BF-771396366C87}"/>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19</a:t>
            </a:r>
          </a:p>
        </p:txBody>
      </p:sp>
    </p:spTree>
    <p:extLst>
      <p:ext uri="{BB962C8B-B14F-4D97-AF65-F5344CB8AC3E}">
        <p14:creationId xmlns:p14="http://schemas.microsoft.com/office/powerpoint/2010/main" val="126207681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5122"/>
                                        </p:tgtEl>
                                        <p:attrNameLst>
                                          <p:attrName>style.visibility</p:attrName>
                                        </p:attrNameLst>
                                      </p:cBhvr>
                                      <p:to>
                                        <p:strVal val="visible"/>
                                      </p:to>
                                    </p:set>
                                    <p:anim calcmode="lin" valueType="num">
                                      <p:cBhvr additive="base">
                                        <p:cTn id="15" dur="500" fill="hold"/>
                                        <p:tgtEl>
                                          <p:spTgt spid="5122"/>
                                        </p:tgtEl>
                                        <p:attrNameLst>
                                          <p:attrName>ppt_x</p:attrName>
                                        </p:attrNameLst>
                                      </p:cBhvr>
                                      <p:tavLst>
                                        <p:tav tm="0">
                                          <p:val>
                                            <p:strVal val="1+#ppt_w/2"/>
                                          </p:val>
                                        </p:tav>
                                        <p:tav tm="100000">
                                          <p:val>
                                            <p:strVal val="#ppt_x"/>
                                          </p:val>
                                        </p:tav>
                                      </p:tavLst>
                                    </p:anim>
                                    <p:anim calcmode="lin" valueType="num">
                                      <p:cBhvr additive="base">
                                        <p:cTn id="16" dur="500" fill="hold"/>
                                        <p:tgtEl>
                                          <p:spTgt spid="5122"/>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500"/>
                                  </p:stCondLst>
                                  <p:childTnLst>
                                    <p:set>
                                      <p:cBhvr>
                                        <p:cTn id="18" dur="1" fill="hold">
                                          <p:stCondLst>
                                            <p:cond delay="0"/>
                                          </p:stCondLst>
                                        </p:cTn>
                                        <p:tgtEl>
                                          <p:spTgt spid="5124"/>
                                        </p:tgtEl>
                                        <p:attrNameLst>
                                          <p:attrName>style.visibility</p:attrName>
                                        </p:attrNameLst>
                                      </p:cBhvr>
                                      <p:to>
                                        <p:strVal val="visible"/>
                                      </p:to>
                                    </p:set>
                                    <p:anim calcmode="lin" valueType="num">
                                      <p:cBhvr additive="base">
                                        <p:cTn id="19" dur="500" fill="hold"/>
                                        <p:tgtEl>
                                          <p:spTgt spid="5124"/>
                                        </p:tgtEl>
                                        <p:attrNameLst>
                                          <p:attrName>ppt_x</p:attrName>
                                        </p:attrNameLst>
                                      </p:cBhvr>
                                      <p:tavLst>
                                        <p:tav tm="0">
                                          <p:val>
                                            <p:strVal val="1+#ppt_w/2"/>
                                          </p:val>
                                        </p:tav>
                                        <p:tav tm="100000">
                                          <p:val>
                                            <p:strVal val="#ppt_x"/>
                                          </p:val>
                                        </p:tav>
                                      </p:tavLst>
                                    </p:anim>
                                    <p:anim calcmode="lin" valueType="num">
                                      <p:cBhvr additive="base">
                                        <p:cTn id="20" dur="500" fill="hold"/>
                                        <p:tgtEl>
                                          <p:spTgt spid="51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E4E09220-F7A7-12A0-A27A-9F85A3E4A05F}"/>
              </a:ext>
            </a:extLst>
          </p:cNvPr>
          <p:cNvSpPr/>
          <p:nvPr/>
        </p:nvSpPr>
        <p:spPr>
          <a:xfrm>
            <a:off x="0" y="0"/>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206829" y="256417"/>
            <a:ext cx="4390572" cy="2308324"/>
          </a:xfrm>
          <a:prstGeom prst="rect">
            <a:avLst/>
          </a:prstGeom>
          <a:noFill/>
        </p:spPr>
        <p:txBody>
          <a:bodyPr wrap="square" rtlCol="0">
            <a:spAutoFit/>
          </a:bodyPr>
          <a:lstStyle/>
          <a:p>
            <a:pPr marL="742950" indent="-742950">
              <a:spcBef>
                <a:spcPts val="1400"/>
              </a:spcBef>
              <a:spcAft>
                <a:spcPts val="400"/>
              </a:spcAft>
              <a:buFont typeface="+mj-lt"/>
              <a:buAutoNum type="arabicPeriod" startAt="2"/>
            </a:pPr>
            <a:r>
              <a:rPr lang="en-US" sz="3600" b="1" dirty="0">
                <a:solidFill>
                  <a:srgbClr val="000000"/>
                </a:solidFill>
                <a:latin typeface="Arial" panose="020B0604020202020204" pitchFamily="34" charset="0"/>
              </a:rPr>
              <a:t>Giai </a:t>
            </a:r>
            <a:r>
              <a:rPr lang="en-US" sz="3600" b="1" dirty="0" err="1">
                <a:solidFill>
                  <a:srgbClr val="000000"/>
                </a:solidFill>
                <a:latin typeface="Arial" panose="020B0604020202020204" pitchFamily="34" charset="0"/>
              </a:rPr>
              <a:t>đoạn</a:t>
            </a:r>
            <a:r>
              <a:rPr lang="en-US" sz="3600" b="1" dirty="0">
                <a:solidFill>
                  <a:srgbClr val="000000"/>
                </a:solidFill>
                <a:latin typeface="Arial" panose="020B0604020202020204" pitchFamily="34" charset="0"/>
              </a:rPr>
              <a:t> 2015 - 2018: </a:t>
            </a:r>
            <a:r>
              <a:rPr lang="en-US" sz="3600" b="1" dirty="0" err="1">
                <a:solidFill>
                  <a:srgbClr val="000000"/>
                </a:solidFill>
                <a:latin typeface="Arial" panose="020B0604020202020204" pitchFamily="34" charset="0"/>
              </a:rPr>
              <a:t>Kỷ</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nguyên</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của</a:t>
            </a:r>
            <a:r>
              <a:rPr lang="en-US" sz="3600" b="1" dirty="0">
                <a:solidFill>
                  <a:srgbClr val="000000"/>
                </a:solidFill>
                <a:latin typeface="Arial" panose="020B0604020202020204" pitchFamily="34" charset="0"/>
              </a:rPr>
              <a:t> 4K </a:t>
            </a:r>
            <a:r>
              <a:rPr lang="en-US" sz="3600" b="1" dirty="0" err="1">
                <a:solidFill>
                  <a:srgbClr val="000000"/>
                </a:solidFill>
                <a:latin typeface="Arial" panose="020B0604020202020204" pitchFamily="34" charset="0"/>
              </a:rPr>
              <a:t>và</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UltraWide</a:t>
            </a:r>
            <a:endParaRPr lang="en-US" sz="3600" b="1" dirty="0">
              <a:effectLst/>
            </a:endParaRPr>
          </a:p>
        </p:txBody>
      </p:sp>
      <p:sp>
        <p:nvSpPr>
          <p:cNvPr id="4" name="TextBox 3">
            <a:extLst>
              <a:ext uri="{FF2B5EF4-FFF2-40B4-BE49-F238E27FC236}">
                <a16:creationId xmlns:a16="http://schemas.microsoft.com/office/drawing/2014/main" id="{7CC8FDEB-1621-FD38-E93B-DEC8C48B6C53}"/>
              </a:ext>
            </a:extLst>
          </p:cNvPr>
          <p:cNvSpPr txBox="1"/>
          <p:nvPr/>
        </p:nvSpPr>
        <p:spPr>
          <a:xfrm>
            <a:off x="206829" y="3285074"/>
            <a:ext cx="4996542" cy="2062103"/>
          </a:xfrm>
          <a:prstGeom prst="rect">
            <a:avLst/>
          </a:prstGeom>
          <a:noFill/>
        </p:spPr>
        <p:txBody>
          <a:bodyPr wrap="square" rtlCol="0">
            <a:spAutoFit/>
          </a:bodyPr>
          <a:lstStyle/>
          <a:p>
            <a:pPr fontAlgn="base"/>
            <a:r>
              <a:rPr lang="en-US" sz="2000" b="1" dirty="0"/>
              <a:t>- </a:t>
            </a:r>
            <a:r>
              <a:rPr lang="vi-VN" sz="2000" b="1" dirty="0"/>
              <a:t>ASUS ROG Swift PG279Q</a:t>
            </a:r>
            <a:r>
              <a:rPr lang="vi-VN" sz="2000" dirty="0"/>
              <a:t> (2015): Màn hình chơi game với tần số quét 165Hz, độ phân giải 2K, sử dụng công nghệ G-Sync cho trải nghiệm mượt mà.</a:t>
            </a:r>
            <a:endParaRPr lang="en-US" sz="2000" dirty="0"/>
          </a:p>
          <a:p>
            <a:pPr fontAlgn="base"/>
            <a:endParaRPr lang="en-US" sz="2400" dirty="0">
              <a:latin typeface="Arial" panose="020B0604020202020204" pitchFamily="34" charset="0"/>
              <a:cs typeface="Arial" panose="020B0604020202020204" pitchFamily="34" charset="0"/>
            </a:endParaRPr>
          </a:p>
          <a:p>
            <a:pPr fontAlgn="base"/>
            <a:endParaRPr lang="en-US" sz="2400" dirty="0">
              <a:latin typeface="Arial" panose="020B0604020202020204" pitchFamily="34" charset="0"/>
              <a:cs typeface="Arial" panose="020B0604020202020204" pitchFamily="34" charset="0"/>
            </a:endParaRPr>
          </a:p>
        </p:txBody>
      </p:sp>
      <p:pic>
        <p:nvPicPr>
          <p:cNvPr id="6146" name="Picture 2">
            <a:extLst>
              <a:ext uri="{FF2B5EF4-FFF2-40B4-BE49-F238E27FC236}">
                <a16:creationId xmlns:a16="http://schemas.microsoft.com/office/drawing/2014/main" id="{CF6EB3E1-A9DE-C9A0-97E6-3906EE4E78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431058">
            <a:off x="7187997" y="1541504"/>
            <a:ext cx="4760223" cy="3487140"/>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C7BB78A5-59D8-CC94-1721-15998D3480C7}"/>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20</a:t>
            </a:r>
          </a:p>
        </p:txBody>
      </p:sp>
    </p:spTree>
    <p:extLst>
      <p:ext uri="{BB962C8B-B14F-4D97-AF65-F5344CB8AC3E}">
        <p14:creationId xmlns:p14="http://schemas.microsoft.com/office/powerpoint/2010/main" val="425846409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16" presetClass="entr" presetSubtype="21" fill="hold" nodeType="withEffect">
                                  <p:stCondLst>
                                    <p:cond delay="500"/>
                                  </p:stCondLst>
                                  <p:childTnLst>
                                    <p:set>
                                      <p:cBhvr>
                                        <p:cTn id="14" dur="1" fill="hold">
                                          <p:stCondLst>
                                            <p:cond delay="0"/>
                                          </p:stCondLst>
                                        </p:cTn>
                                        <p:tgtEl>
                                          <p:spTgt spid="6146"/>
                                        </p:tgtEl>
                                        <p:attrNameLst>
                                          <p:attrName>style.visibility</p:attrName>
                                        </p:attrNameLst>
                                      </p:cBhvr>
                                      <p:to>
                                        <p:strVal val="visible"/>
                                      </p:to>
                                    </p:set>
                                    <p:animEffect transition="in" filter="barn(inVertical)">
                                      <p:cBhvr>
                                        <p:cTn id="15"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E4E09220-F7A7-12A0-A27A-9F85A3E4A05F}"/>
              </a:ext>
            </a:extLst>
          </p:cNvPr>
          <p:cNvSpPr/>
          <p:nvPr/>
        </p:nvSpPr>
        <p:spPr>
          <a:xfrm flipH="1">
            <a:off x="4241800" y="0"/>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CC8FDEB-1621-FD38-E93B-DEC8C48B6C53}"/>
              </a:ext>
            </a:extLst>
          </p:cNvPr>
          <p:cNvSpPr txBox="1"/>
          <p:nvPr/>
        </p:nvSpPr>
        <p:spPr>
          <a:xfrm>
            <a:off x="722145" y="240066"/>
            <a:ext cx="4996542" cy="3539430"/>
          </a:xfrm>
          <a:prstGeom prst="rect">
            <a:avLst/>
          </a:prstGeom>
          <a:noFill/>
        </p:spPr>
        <p:txBody>
          <a:bodyPr wrap="square" rtlCol="0">
            <a:spAutoFit/>
          </a:bodyPr>
          <a:lstStyle/>
          <a:p>
            <a:pPr fontAlgn="base"/>
            <a:r>
              <a:rPr lang="en-US" sz="2800" b="1" dirty="0" err="1"/>
              <a:t>Xếp</a:t>
            </a:r>
            <a:r>
              <a:rPr lang="en-US" sz="2800" b="1" dirty="0"/>
              <a:t> </a:t>
            </a:r>
            <a:r>
              <a:rPr lang="en-US" sz="2800" b="1" dirty="0" err="1"/>
              <a:t>hạng</a:t>
            </a:r>
            <a:r>
              <a:rPr lang="en-US" sz="2800" dirty="0"/>
              <a:t>:</a:t>
            </a:r>
          </a:p>
          <a:p>
            <a:pPr lvl="1" fontAlgn="base"/>
            <a:r>
              <a:rPr lang="en-US" sz="2800" b="1" dirty="0"/>
              <a:t>Dell </a:t>
            </a:r>
            <a:r>
              <a:rPr lang="en-US" sz="2800" b="1" dirty="0" err="1"/>
              <a:t>UltraSharp</a:t>
            </a:r>
            <a:r>
              <a:rPr lang="en-US" sz="2800" b="1" dirty="0"/>
              <a:t> UP3216Q</a:t>
            </a:r>
            <a:r>
              <a:rPr lang="en-US" sz="2800" dirty="0"/>
              <a:t> (</a:t>
            </a:r>
            <a:r>
              <a:rPr lang="en-US" sz="2800" dirty="0" err="1"/>
              <a:t>độ</a:t>
            </a:r>
            <a:r>
              <a:rPr lang="en-US" sz="2800" dirty="0"/>
              <a:t> </a:t>
            </a:r>
            <a:r>
              <a:rPr lang="en-US" sz="2800" dirty="0" err="1"/>
              <a:t>phân</a:t>
            </a:r>
            <a:r>
              <a:rPr lang="en-US" sz="2800" dirty="0"/>
              <a:t> </a:t>
            </a:r>
            <a:r>
              <a:rPr lang="en-US" sz="2800" dirty="0" err="1"/>
              <a:t>giải</a:t>
            </a:r>
            <a:r>
              <a:rPr lang="en-US" sz="2800" dirty="0"/>
              <a:t> 4K, </a:t>
            </a:r>
            <a:r>
              <a:rPr lang="en-US" sz="2800" dirty="0" err="1"/>
              <a:t>hỗ</a:t>
            </a:r>
            <a:r>
              <a:rPr lang="en-US" sz="2800" dirty="0"/>
              <a:t> </a:t>
            </a:r>
            <a:r>
              <a:rPr lang="en-US" sz="2800" dirty="0" err="1"/>
              <a:t>trợ</a:t>
            </a:r>
            <a:r>
              <a:rPr lang="en-US" sz="2800" dirty="0"/>
              <a:t> </a:t>
            </a:r>
            <a:r>
              <a:rPr lang="en-US" sz="2800" dirty="0" err="1"/>
              <a:t>rộng</a:t>
            </a:r>
            <a:r>
              <a:rPr lang="en-US" sz="2800" dirty="0"/>
              <a:t> </a:t>
            </a:r>
            <a:r>
              <a:rPr lang="en-US" sz="2800" dirty="0" err="1"/>
              <a:t>dải</a:t>
            </a:r>
            <a:r>
              <a:rPr lang="en-US" sz="2800" dirty="0"/>
              <a:t> </a:t>
            </a:r>
            <a:r>
              <a:rPr lang="en-US" sz="2800" dirty="0" err="1"/>
              <a:t>màu</a:t>
            </a:r>
            <a:r>
              <a:rPr lang="en-US" sz="2800" dirty="0"/>
              <a:t>)</a:t>
            </a:r>
          </a:p>
          <a:p>
            <a:pPr lvl="1" fontAlgn="base"/>
            <a:r>
              <a:rPr lang="en-US" sz="2800" b="1" dirty="0"/>
              <a:t>LG 34UC97</a:t>
            </a:r>
            <a:r>
              <a:rPr lang="en-US" sz="2800" dirty="0"/>
              <a:t> (</a:t>
            </a:r>
            <a:r>
              <a:rPr lang="en-US" sz="2800" dirty="0" err="1"/>
              <a:t>tỉ</a:t>
            </a:r>
            <a:r>
              <a:rPr lang="en-US" sz="2800" dirty="0"/>
              <a:t> </a:t>
            </a:r>
            <a:r>
              <a:rPr lang="en-US" sz="2800" dirty="0" err="1"/>
              <a:t>lệ</a:t>
            </a:r>
            <a:r>
              <a:rPr lang="en-US" sz="2800" dirty="0"/>
              <a:t> </a:t>
            </a:r>
            <a:r>
              <a:rPr lang="en-US" sz="2800" dirty="0" err="1"/>
              <a:t>UltraWide</a:t>
            </a:r>
            <a:r>
              <a:rPr lang="en-US" sz="2800" dirty="0"/>
              <a:t>, </a:t>
            </a:r>
            <a:r>
              <a:rPr lang="en-US" sz="2800" dirty="0" err="1"/>
              <a:t>độ</a:t>
            </a:r>
            <a:r>
              <a:rPr lang="en-US" sz="2800" dirty="0"/>
              <a:t> </a:t>
            </a:r>
            <a:r>
              <a:rPr lang="en-US" sz="2800" dirty="0" err="1"/>
              <a:t>phân</a:t>
            </a:r>
            <a:r>
              <a:rPr lang="en-US" sz="2800" dirty="0"/>
              <a:t> </a:t>
            </a:r>
            <a:r>
              <a:rPr lang="en-US" sz="2800" dirty="0" err="1"/>
              <a:t>giải</a:t>
            </a:r>
            <a:r>
              <a:rPr lang="en-US" sz="2800" dirty="0"/>
              <a:t> </a:t>
            </a:r>
            <a:r>
              <a:rPr lang="en-US" sz="2800" dirty="0" err="1"/>
              <a:t>cao</a:t>
            </a:r>
            <a:r>
              <a:rPr lang="en-US" sz="2800" dirty="0"/>
              <a:t>)</a:t>
            </a:r>
          </a:p>
          <a:p>
            <a:pPr lvl="1" fontAlgn="base"/>
            <a:r>
              <a:rPr lang="en-US" sz="2800" b="1" dirty="0"/>
              <a:t>ASUS ROG Swift PG279Q</a:t>
            </a:r>
            <a:r>
              <a:rPr lang="en-US" sz="2800" dirty="0"/>
              <a:t> (</a:t>
            </a:r>
            <a:r>
              <a:rPr lang="en-US" sz="2800" dirty="0" err="1"/>
              <a:t>tần</a:t>
            </a:r>
            <a:r>
              <a:rPr lang="en-US" sz="2800" dirty="0"/>
              <a:t> </a:t>
            </a:r>
            <a:r>
              <a:rPr lang="en-US" sz="2800" dirty="0" err="1"/>
              <a:t>số</a:t>
            </a:r>
            <a:r>
              <a:rPr lang="en-US" sz="2800" dirty="0"/>
              <a:t> </a:t>
            </a:r>
            <a:r>
              <a:rPr lang="en-US" sz="2800" dirty="0" err="1"/>
              <a:t>quét</a:t>
            </a:r>
            <a:r>
              <a:rPr lang="en-US" sz="2800" dirty="0"/>
              <a:t> </a:t>
            </a:r>
            <a:r>
              <a:rPr lang="en-US" sz="2800" dirty="0" err="1"/>
              <a:t>cao</a:t>
            </a:r>
            <a:r>
              <a:rPr lang="en-US" sz="2800" dirty="0"/>
              <a:t>, </a:t>
            </a:r>
            <a:r>
              <a:rPr lang="en-US" sz="2800" dirty="0" err="1"/>
              <a:t>hỗ</a:t>
            </a:r>
            <a:r>
              <a:rPr lang="en-US" sz="2800" dirty="0"/>
              <a:t> </a:t>
            </a:r>
            <a:r>
              <a:rPr lang="en-US" sz="2800" dirty="0" err="1"/>
              <a:t>trợ</a:t>
            </a:r>
            <a:r>
              <a:rPr lang="en-US" sz="2800" dirty="0"/>
              <a:t> G-Sync)</a:t>
            </a:r>
          </a:p>
        </p:txBody>
      </p:sp>
      <p:sp>
        <p:nvSpPr>
          <p:cNvPr id="5" name="TextBox 4">
            <a:extLst>
              <a:ext uri="{FF2B5EF4-FFF2-40B4-BE49-F238E27FC236}">
                <a16:creationId xmlns:a16="http://schemas.microsoft.com/office/drawing/2014/main" id="{1B88609D-9328-BCD2-3F33-7D6D7C1B22D5}"/>
              </a:ext>
            </a:extLst>
          </p:cNvPr>
          <p:cNvSpPr txBox="1"/>
          <p:nvPr/>
        </p:nvSpPr>
        <p:spPr>
          <a:xfrm>
            <a:off x="6541524" y="3558453"/>
            <a:ext cx="4827639" cy="2677656"/>
          </a:xfrm>
          <a:prstGeom prst="rect">
            <a:avLst/>
          </a:prstGeom>
          <a:noFill/>
        </p:spPr>
        <p:txBody>
          <a:bodyPr wrap="square" rtlCol="0">
            <a:spAutoFit/>
          </a:bodyPr>
          <a:lstStyle/>
          <a:p>
            <a:pPr fontAlgn="base"/>
            <a:r>
              <a:rPr lang="en-US" sz="2800" b="1" dirty="0" err="1"/>
              <a:t>Tiêu</a:t>
            </a:r>
            <a:r>
              <a:rPr lang="en-US" sz="2800" b="1" dirty="0"/>
              <a:t> </a:t>
            </a:r>
            <a:r>
              <a:rPr lang="en-US" sz="2800" b="1" dirty="0" err="1"/>
              <a:t>chí</a:t>
            </a:r>
            <a:r>
              <a:rPr lang="en-US" sz="2800" b="1" dirty="0"/>
              <a:t> </a:t>
            </a:r>
            <a:r>
              <a:rPr lang="en-US" sz="2800" b="1" dirty="0" err="1"/>
              <a:t>xếp</a:t>
            </a:r>
            <a:r>
              <a:rPr lang="en-US" sz="2800" b="1" dirty="0"/>
              <a:t> </a:t>
            </a:r>
            <a:r>
              <a:rPr lang="en-US" sz="2800" b="1" dirty="0" err="1"/>
              <a:t>hạng</a:t>
            </a:r>
            <a:r>
              <a:rPr lang="en-US" sz="2800" dirty="0"/>
              <a:t>:</a:t>
            </a:r>
          </a:p>
          <a:p>
            <a:pPr lvl="1" fontAlgn="base"/>
            <a:r>
              <a:rPr lang="en-US" sz="2800" dirty="0" err="1"/>
              <a:t>Độ</a:t>
            </a:r>
            <a:r>
              <a:rPr lang="en-US" sz="2800" dirty="0"/>
              <a:t> </a:t>
            </a:r>
            <a:r>
              <a:rPr lang="en-US" sz="2800" dirty="0" err="1"/>
              <a:t>phân</a:t>
            </a:r>
            <a:r>
              <a:rPr lang="en-US" sz="2800" dirty="0"/>
              <a:t> </a:t>
            </a:r>
            <a:r>
              <a:rPr lang="en-US" sz="2800" dirty="0" err="1"/>
              <a:t>giải</a:t>
            </a:r>
            <a:r>
              <a:rPr lang="en-US" sz="2800" dirty="0"/>
              <a:t> 4K.</a:t>
            </a:r>
          </a:p>
          <a:p>
            <a:pPr lvl="1" fontAlgn="base"/>
            <a:r>
              <a:rPr lang="en-US" sz="2800" dirty="0" err="1"/>
              <a:t>Tỉ</a:t>
            </a:r>
            <a:r>
              <a:rPr lang="en-US" sz="2800" dirty="0"/>
              <a:t> </a:t>
            </a:r>
            <a:r>
              <a:rPr lang="en-US" sz="2800" dirty="0" err="1"/>
              <a:t>lệ</a:t>
            </a:r>
            <a:r>
              <a:rPr lang="en-US" sz="2800" dirty="0"/>
              <a:t> </a:t>
            </a:r>
            <a:r>
              <a:rPr lang="en-US" sz="2800" dirty="0" err="1"/>
              <a:t>màn</a:t>
            </a:r>
            <a:r>
              <a:rPr lang="en-US" sz="2800" dirty="0"/>
              <a:t> </a:t>
            </a:r>
            <a:r>
              <a:rPr lang="en-US" sz="2800" dirty="0" err="1"/>
              <a:t>hình</a:t>
            </a:r>
            <a:r>
              <a:rPr lang="en-US" sz="2800" dirty="0"/>
              <a:t> (</a:t>
            </a:r>
            <a:r>
              <a:rPr lang="en-US" sz="2800" dirty="0" err="1"/>
              <a:t>UltraWide</a:t>
            </a:r>
            <a:r>
              <a:rPr lang="en-US" sz="2800" dirty="0"/>
              <a:t>).</a:t>
            </a:r>
          </a:p>
          <a:p>
            <a:pPr lvl="1" fontAlgn="base"/>
            <a:r>
              <a:rPr lang="en-US" sz="2800" dirty="0" err="1"/>
              <a:t>Hỗ</a:t>
            </a:r>
            <a:r>
              <a:rPr lang="en-US" sz="2800" dirty="0"/>
              <a:t> </a:t>
            </a:r>
            <a:r>
              <a:rPr lang="en-US" sz="2800" dirty="0" err="1"/>
              <a:t>trợ</a:t>
            </a:r>
            <a:r>
              <a:rPr lang="en-US" sz="2800" dirty="0"/>
              <a:t> </a:t>
            </a:r>
            <a:r>
              <a:rPr lang="en-US" sz="2800" dirty="0" err="1"/>
              <a:t>các</a:t>
            </a:r>
            <a:r>
              <a:rPr lang="en-US" sz="2800" dirty="0"/>
              <a:t> </a:t>
            </a:r>
            <a:r>
              <a:rPr lang="en-US" sz="2800" dirty="0" err="1"/>
              <a:t>công</a:t>
            </a:r>
            <a:r>
              <a:rPr lang="en-US" sz="2800" dirty="0"/>
              <a:t> </a:t>
            </a:r>
            <a:r>
              <a:rPr lang="en-US" sz="2800" dirty="0" err="1"/>
              <a:t>nghệ</a:t>
            </a:r>
            <a:r>
              <a:rPr lang="en-US" sz="2800" dirty="0"/>
              <a:t> G-Sync/</a:t>
            </a:r>
            <a:r>
              <a:rPr lang="en-US" sz="2800" dirty="0" err="1"/>
              <a:t>Freesync</a:t>
            </a:r>
            <a:r>
              <a:rPr lang="en-US" sz="2800" dirty="0"/>
              <a:t> (</a:t>
            </a:r>
            <a:r>
              <a:rPr lang="en-US" sz="2800" dirty="0" err="1"/>
              <a:t>cho</a:t>
            </a:r>
            <a:r>
              <a:rPr lang="en-US" sz="2800" dirty="0"/>
              <a:t> game </a:t>
            </a:r>
            <a:r>
              <a:rPr lang="en-US" sz="2800" dirty="0" err="1"/>
              <a:t>thủ</a:t>
            </a:r>
            <a:r>
              <a:rPr lang="en-US" sz="2800" dirty="0"/>
              <a:t>).</a:t>
            </a:r>
          </a:p>
        </p:txBody>
      </p:sp>
      <p:sp>
        <p:nvSpPr>
          <p:cNvPr id="3" name="Oval 2">
            <a:extLst>
              <a:ext uri="{FF2B5EF4-FFF2-40B4-BE49-F238E27FC236}">
                <a16:creationId xmlns:a16="http://schemas.microsoft.com/office/drawing/2014/main" id="{F1C13FA0-C0AA-D97F-A546-C07F78CCDEAF}"/>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21</a:t>
            </a:r>
          </a:p>
        </p:txBody>
      </p:sp>
    </p:spTree>
    <p:extLst>
      <p:ext uri="{BB962C8B-B14F-4D97-AF65-F5344CB8AC3E}">
        <p14:creationId xmlns:p14="http://schemas.microsoft.com/office/powerpoint/2010/main" val="281418325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a:extLst>
              <a:ext uri="{FF2B5EF4-FFF2-40B4-BE49-F238E27FC236}">
                <a16:creationId xmlns:a16="http://schemas.microsoft.com/office/drawing/2014/main" id="{476A1598-946F-780D-61FA-393065731C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46142" y="3354925"/>
            <a:ext cx="4345858" cy="288761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4">
            <a:extLst>
              <a:ext uri="{FF2B5EF4-FFF2-40B4-BE49-F238E27FC236}">
                <a16:creationId xmlns:a16="http://schemas.microsoft.com/office/drawing/2014/main" id="{E4E09220-F7A7-12A0-A27A-9F85A3E4A05F}"/>
              </a:ext>
            </a:extLst>
          </p:cNvPr>
          <p:cNvSpPr/>
          <p:nvPr/>
        </p:nvSpPr>
        <p:spPr>
          <a:xfrm>
            <a:off x="0" y="0"/>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206829" y="704280"/>
            <a:ext cx="4441371" cy="1754326"/>
          </a:xfrm>
          <a:prstGeom prst="rect">
            <a:avLst/>
          </a:prstGeom>
          <a:noFill/>
        </p:spPr>
        <p:txBody>
          <a:bodyPr wrap="square" rtlCol="0">
            <a:spAutoFit/>
          </a:bodyPr>
          <a:lstStyle/>
          <a:p>
            <a:pPr>
              <a:spcBef>
                <a:spcPts val="1400"/>
              </a:spcBef>
              <a:spcAft>
                <a:spcPts val="400"/>
              </a:spcAft>
            </a:pPr>
            <a:r>
              <a:rPr lang="en-US" sz="3600" b="1" i="0" u="none" strike="noStrike" dirty="0">
                <a:solidFill>
                  <a:srgbClr val="000000"/>
                </a:solidFill>
                <a:effectLst/>
                <a:latin typeface="Arial" panose="020B0604020202020204" pitchFamily="34" charset="0"/>
              </a:rPr>
              <a:t>3. </a:t>
            </a:r>
            <a:r>
              <a:rPr lang="en-US" sz="3600" b="1" dirty="0">
                <a:solidFill>
                  <a:srgbClr val="000000"/>
                </a:solidFill>
                <a:latin typeface="Arial" panose="020B0604020202020204" pitchFamily="34" charset="0"/>
              </a:rPr>
              <a:t>Giai </a:t>
            </a:r>
            <a:r>
              <a:rPr lang="en-US" sz="3600" b="1" dirty="0" err="1">
                <a:solidFill>
                  <a:srgbClr val="000000"/>
                </a:solidFill>
                <a:latin typeface="Arial" panose="020B0604020202020204" pitchFamily="34" charset="0"/>
              </a:rPr>
              <a:t>đoạn</a:t>
            </a:r>
            <a:r>
              <a:rPr lang="en-US" sz="3600" b="1" dirty="0">
                <a:solidFill>
                  <a:srgbClr val="000000"/>
                </a:solidFill>
                <a:latin typeface="Arial" panose="020B0604020202020204" pitchFamily="34" charset="0"/>
              </a:rPr>
              <a:t> 2019 - 2021: HDR, </a:t>
            </a:r>
            <a:r>
              <a:rPr lang="en-US" sz="3600" b="1" dirty="0" err="1">
                <a:solidFill>
                  <a:srgbClr val="000000"/>
                </a:solidFill>
                <a:latin typeface="Arial" panose="020B0604020202020204" pitchFamily="34" charset="0"/>
              </a:rPr>
              <a:t>tần</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số</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quét</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cao</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và</a:t>
            </a:r>
            <a:r>
              <a:rPr lang="en-US" sz="3600" b="1" dirty="0">
                <a:solidFill>
                  <a:srgbClr val="000000"/>
                </a:solidFill>
                <a:latin typeface="Arial" panose="020B0604020202020204" pitchFamily="34" charset="0"/>
              </a:rPr>
              <a:t> OLED</a:t>
            </a:r>
            <a:endParaRPr lang="en-US" sz="3600" b="1" dirty="0">
              <a:effectLst/>
            </a:endParaRPr>
          </a:p>
        </p:txBody>
      </p:sp>
      <p:sp>
        <p:nvSpPr>
          <p:cNvPr id="4" name="TextBox 3">
            <a:extLst>
              <a:ext uri="{FF2B5EF4-FFF2-40B4-BE49-F238E27FC236}">
                <a16:creationId xmlns:a16="http://schemas.microsoft.com/office/drawing/2014/main" id="{7CC8FDEB-1621-FD38-E93B-DEC8C48B6C53}"/>
              </a:ext>
            </a:extLst>
          </p:cNvPr>
          <p:cNvSpPr txBox="1"/>
          <p:nvPr/>
        </p:nvSpPr>
        <p:spPr>
          <a:xfrm>
            <a:off x="381531" y="2534264"/>
            <a:ext cx="4996542" cy="3816429"/>
          </a:xfrm>
          <a:prstGeom prst="rect">
            <a:avLst/>
          </a:prstGeom>
          <a:noFill/>
        </p:spPr>
        <p:txBody>
          <a:bodyPr wrap="square" rtlCol="0">
            <a:spAutoFit/>
          </a:bodyPr>
          <a:lstStyle/>
          <a:p>
            <a:pPr fontAlgn="base"/>
            <a:r>
              <a:rPr lang="en-US" sz="2400" b="1" dirty="0" err="1"/>
              <a:t>Đặc</a:t>
            </a:r>
            <a:r>
              <a:rPr lang="en-US" sz="2400" b="1" dirty="0"/>
              <a:t> </a:t>
            </a:r>
            <a:r>
              <a:rPr lang="en-US" sz="2400" b="1" dirty="0" err="1"/>
              <a:t>điểm</a:t>
            </a:r>
            <a:r>
              <a:rPr lang="en-US" sz="2400" b="1" dirty="0"/>
              <a:t> </a:t>
            </a:r>
            <a:r>
              <a:rPr lang="en-US" sz="2400" b="1" dirty="0" err="1"/>
              <a:t>nổi</a:t>
            </a:r>
            <a:r>
              <a:rPr lang="en-US" sz="2400" b="1" dirty="0"/>
              <a:t> </a:t>
            </a:r>
            <a:r>
              <a:rPr lang="en-US" sz="2400" b="1" dirty="0" err="1"/>
              <a:t>bật</a:t>
            </a:r>
            <a:r>
              <a:rPr lang="en-US" sz="2400" dirty="0"/>
              <a:t>: </a:t>
            </a:r>
            <a:r>
              <a:rPr lang="en-US" sz="2000" dirty="0" err="1"/>
              <a:t>Sự</a:t>
            </a:r>
            <a:r>
              <a:rPr lang="en-US" sz="2000" dirty="0"/>
              <a:t> </a:t>
            </a:r>
            <a:r>
              <a:rPr lang="en-US" sz="2000" dirty="0" err="1"/>
              <a:t>ra</a:t>
            </a:r>
            <a:r>
              <a:rPr lang="en-US" sz="2000" dirty="0"/>
              <a:t> </a:t>
            </a:r>
            <a:r>
              <a:rPr lang="en-US" sz="2000" dirty="0" err="1"/>
              <a:t>đời</a:t>
            </a:r>
            <a:r>
              <a:rPr lang="en-US" sz="2000" dirty="0"/>
              <a:t> </a:t>
            </a:r>
            <a:r>
              <a:rPr lang="en-US" sz="2000" dirty="0" err="1"/>
              <a:t>của</a:t>
            </a:r>
            <a:r>
              <a:rPr lang="en-US" sz="2000" dirty="0"/>
              <a:t> </a:t>
            </a:r>
            <a:r>
              <a:rPr lang="en-US" sz="2000" dirty="0" err="1"/>
              <a:t>màn</a:t>
            </a:r>
            <a:r>
              <a:rPr lang="en-US" sz="2000" dirty="0"/>
              <a:t> </a:t>
            </a:r>
            <a:r>
              <a:rPr lang="en-US" sz="2000" dirty="0" err="1"/>
              <a:t>hình</a:t>
            </a:r>
            <a:r>
              <a:rPr lang="en-US" sz="2000" dirty="0"/>
              <a:t> </a:t>
            </a:r>
            <a:r>
              <a:rPr lang="en-US" sz="2000" dirty="0" err="1"/>
              <a:t>có</a:t>
            </a:r>
            <a:r>
              <a:rPr lang="en-US" sz="2000" dirty="0"/>
              <a:t> </a:t>
            </a:r>
            <a:r>
              <a:rPr lang="en-US" sz="2000" dirty="0" err="1"/>
              <a:t>hỗ</a:t>
            </a:r>
            <a:r>
              <a:rPr lang="en-US" sz="2000" dirty="0"/>
              <a:t> </a:t>
            </a:r>
            <a:r>
              <a:rPr lang="en-US" sz="2000" dirty="0" err="1"/>
              <a:t>trợ</a:t>
            </a:r>
            <a:r>
              <a:rPr lang="en-US" sz="2000" dirty="0"/>
              <a:t> </a:t>
            </a:r>
            <a:r>
              <a:rPr lang="en-US" sz="2000" b="1" dirty="0"/>
              <a:t>HDR</a:t>
            </a:r>
            <a:r>
              <a:rPr lang="en-US" sz="2000" dirty="0"/>
              <a:t> (High Dynamic Range) </a:t>
            </a:r>
            <a:r>
              <a:rPr lang="en-US" sz="2000" dirty="0" err="1"/>
              <a:t>và</a:t>
            </a:r>
            <a:r>
              <a:rPr lang="en-US" sz="2000" dirty="0"/>
              <a:t> </a:t>
            </a:r>
            <a:r>
              <a:rPr lang="en-US" sz="2000" dirty="0" err="1"/>
              <a:t>tần</a:t>
            </a:r>
            <a:r>
              <a:rPr lang="en-US" sz="2000" dirty="0"/>
              <a:t> </a:t>
            </a:r>
            <a:r>
              <a:rPr lang="en-US" sz="2000" dirty="0" err="1"/>
              <a:t>số</a:t>
            </a:r>
            <a:r>
              <a:rPr lang="en-US" sz="2000" dirty="0"/>
              <a:t> </a:t>
            </a:r>
            <a:r>
              <a:rPr lang="en-US" sz="2000" dirty="0" err="1"/>
              <a:t>quét</a:t>
            </a:r>
            <a:r>
              <a:rPr lang="en-US" sz="2000" dirty="0"/>
              <a:t> </a:t>
            </a:r>
            <a:r>
              <a:rPr lang="en-US" sz="2000" dirty="0" err="1"/>
              <a:t>lên</a:t>
            </a:r>
            <a:r>
              <a:rPr lang="en-US" sz="2000" dirty="0"/>
              <a:t> </a:t>
            </a:r>
            <a:r>
              <a:rPr lang="en-US" sz="2000" dirty="0" err="1"/>
              <a:t>tới</a:t>
            </a:r>
            <a:r>
              <a:rPr lang="en-US" sz="2000" dirty="0"/>
              <a:t> </a:t>
            </a:r>
            <a:r>
              <a:rPr lang="en-US" sz="2000" b="1" dirty="0"/>
              <a:t>240Hz</a:t>
            </a:r>
            <a:r>
              <a:rPr lang="en-US" sz="2000" dirty="0"/>
              <a:t> </a:t>
            </a:r>
            <a:r>
              <a:rPr lang="en-US" sz="2000" dirty="0" err="1"/>
              <a:t>trở</a:t>
            </a:r>
            <a:r>
              <a:rPr lang="en-US" sz="2000" dirty="0"/>
              <a:t> </a:t>
            </a:r>
            <a:r>
              <a:rPr lang="en-US" sz="2000" dirty="0" err="1"/>
              <a:t>thành</a:t>
            </a:r>
            <a:r>
              <a:rPr lang="en-US" sz="2000" dirty="0"/>
              <a:t> </a:t>
            </a:r>
            <a:r>
              <a:rPr lang="en-US" sz="2000" dirty="0" err="1"/>
              <a:t>tiêu</a:t>
            </a:r>
            <a:r>
              <a:rPr lang="en-US" sz="2000" dirty="0"/>
              <a:t> </a:t>
            </a:r>
            <a:r>
              <a:rPr lang="en-US" sz="2000" dirty="0" err="1"/>
              <a:t>chuẩn</a:t>
            </a:r>
            <a:r>
              <a:rPr lang="en-US" sz="2000" dirty="0"/>
              <a:t> </a:t>
            </a:r>
            <a:r>
              <a:rPr lang="en-US" sz="2000" dirty="0" err="1"/>
              <a:t>cho</a:t>
            </a:r>
            <a:r>
              <a:rPr lang="en-US" sz="2000" dirty="0"/>
              <a:t> game </a:t>
            </a:r>
            <a:r>
              <a:rPr lang="en-US" sz="2000" dirty="0" err="1"/>
              <a:t>thủ</a:t>
            </a:r>
            <a:r>
              <a:rPr lang="en-US" sz="2000" dirty="0"/>
              <a:t>. </a:t>
            </a:r>
            <a:r>
              <a:rPr lang="en-US" sz="2000" dirty="0" err="1"/>
              <a:t>Ngoài</a:t>
            </a:r>
            <a:r>
              <a:rPr lang="en-US" sz="2000" dirty="0"/>
              <a:t> </a:t>
            </a:r>
            <a:r>
              <a:rPr lang="en-US" sz="2000" dirty="0" err="1"/>
              <a:t>ra</a:t>
            </a:r>
            <a:r>
              <a:rPr lang="en-US" sz="2000" dirty="0"/>
              <a:t>, </a:t>
            </a:r>
            <a:r>
              <a:rPr lang="en-US" sz="2000" dirty="0" err="1"/>
              <a:t>màn</a:t>
            </a:r>
            <a:r>
              <a:rPr lang="en-US" sz="2000" dirty="0"/>
              <a:t> </a:t>
            </a:r>
            <a:r>
              <a:rPr lang="en-US" sz="2000" dirty="0" err="1"/>
              <a:t>hình</a:t>
            </a:r>
            <a:r>
              <a:rPr lang="en-US" sz="2000" dirty="0"/>
              <a:t> </a:t>
            </a:r>
            <a:r>
              <a:rPr lang="en-US" sz="2000" b="1" dirty="0"/>
              <a:t>OLED</a:t>
            </a:r>
            <a:r>
              <a:rPr lang="en-US" sz="2000" dirty="0"/>
              <a:t> </a:t>
            </a:r>
            <a:r>
              <a:rPr lang="en-US" sz="2000" dirty="0" err="1"/>
              <a:t>cũng</a:t>
            </a:r>
            <a:r>
              <a:rPr lang="en-US" sz="2000" dirty="0"/>
              <a:t> </a:t>
            </a:r>
            <a:r>
              <a:rPr lang="en-US" sz="2000" dirty="0" err="1"/>
              <a:t>bắt</a:t>
            </a:r>
            <a:r>
              <a:rPr lang="en-US" sz="2000" dirty="0"/>
              <a:t> </a:t>
            </a:r>
            <a:r>
              <a:rPr lang="en-US" sz="2000" dirty="0" err="1"/>
              <a:t>đầu</a:t>
            </a:r>
            <a:r>
              <a:rPr lang="en-US" sz="2000" dirty="0"/>
              <a:t> </a:t>
            </a:r>
            <a:r>
              <a:rPr lang="en-US" sz="2000" dirty="0" err="1"/>
              <a:t>xuất</a:t>
            </a:r>
            <a:r>
              <a:rPr lang="en-US" sz="2000" dirty="0"/>
              <a:t> </a:t>
            </a:r>
            <a:r>
              <a:rPr lang="en-US" sz="2000" dirty="0" err="1"/>
              <a:t>hiện</a:t>
            </a:r>
            <a:r>
              <a:rPr lang="en-US" sz="2000" dirty="0"/>
              <a:t> </a:t>
            </a:r>
            <a:r>
              <a:rPr lang="en-US" sz="2000" dirty="0" err="1"/>
              <a:t>trong</a:t>
            </a:r>
            <a:r>
              <a:rPr lang="en-US" sz="2000" dirty="0"/>
              <a:t> </a:t>
            </a:r>
            <a:r>
              <a:rPr lang="en-US" sz="2000" dirty="0" err="1"/>
              <a:t>một</a:t>
            </a:r>
            <a:r>
              <a:rPr lang="en-US" sz="2000" dirty="0"/>
              <a:t> </a:t>
            </a:r>
            <a:r>
              <a:rPr lang="en-US" sz="2000" dirty="0" err="1"/>
              <a:t>số</a:t>
            </a:r>
            <a:r>
              <a:rPr lang="en-US" sz="2000" dirty="0"/>
              <a:t> </a:t>
            </a:r>
            <a:r>
              <a:rPr lang="en-US" sz="2000" dirty="0" err="1"/>
              <a:t>mẫu</a:t>
            </a:r>
            <a:r>
              <a:rPr lang="en-US" sz="2000" dirty="0"/>
              <a:t> </a:t>
            </a:r>
            <a:r>
              <a:rPr lang="en-US" sz="2000" dirty="0" err="1"/>
              <a:t>cao</a:t>
            </a:r>
            <a:r>
              <a:rPr lang="en-US" sz="2000" dirty="0"/>
              <a:t> </a:t>
            </a:r>
            <a:r>
              <a:rPr lang="en-US" sz="2000" dirty="0" err="1"/>
              <a:t>cấp</a:t>
            </a:r>
            <a:r>
              <a:rPr lang="en-US" sz="2000" dirty="0"/>
              <a:t>.</a:t>
            </a:r>
          </a:p>
          <a:p>
            <a:pPr fontAlgn="base"/>
            <a:r>
              <a:rPr lang="en-US" sz="2400" b="1" dirty="0" err="1"/>
              <a:t>Sản</a:t>
            </a:r>
            <a:r>
              <a:rPr lang="en-US" sz="2400" b="1" dirty="0"/>
              <a:t> </a:t>
            </a:r>
            <a:r>
              <a:rPr lang="en-US" sz="2400" b="1" dirty="0" err="1"/>
              <a:t>phẩm</a:t>
            </a:r>
            <a:r>
              <a:rPr lang="en-US" sz="2400" b="1" dirty="0"/>
              <a:t> </a:t>
            </a:r>
            <a:r>
              <a:rPr lang="en-US" sz="2400" b="1" dirty="0" err="1"/>
              <a:t>tiêu</a:t>
            </a:r>
            <a:r>
              <a:rPr lang="en-US" sz="2400" b="1" dirty="0"/>
              <a:t> </a:t>
            </a:r>
            <a:r>
              <a:rPr lang="en-US" sz="2400" b="1" dirty="0" err="1"/>
              <a:t>biểu</a:t>
            </a:r>
            <a:r>
              <a:rPr lang="en-US" sz="2000" dirty="0"/>
              <a:t>:</a:t>
            </a:r>
          </a:p>
          <a:p>
            <a:r>
              <a:rPr lang="en-US" sz="2000" b="1" dirty="0"/>
              <a:t>ASUS ROG Swift PG35VQ</a:t>
            </a:r>
            <a:r>
              <a:rPr lang="en-US" sz="2000" dirty="0"/>
              <a:t> (2019): </a:t>
            </a:r>
            <a:r>
              <a:rPr lang="en-US" sz="2000" dirty="0" err="1"/>
              <a:t>Màn</a:t>
            </a:r>
            <a:r>
              <a:rPr lang="en-US" sz="2000" dirty="0"/>
              <a:t> </a:t>
            </a:r>
            <a:r>
              <a:rPr lang="en-US" sz="2000" dirty="0" err="1"/>
              <a:t>hình</a:t>
            </a:r>
            <a:r>
              <a:rPr lang="en-US" sz="2000" dirty="0"/>
              <a:t> </a:t>
            </a:r>
            <a:r>
              <a:rPr lang="en-US" sz="2000" dirty="0" err="1"/>
              <a:t>UltraWide</a:t>
            </a:r>
            <a:r>
              <a:rPr lang="en-US" sz="2000" dirty="0"/>
              <a:t> 35 inch, </a:t>
            </a:r>
            <a:r>
              <a:rPr lang="en-US" sz="2000" dirty="0" err="1"/>
              <a:t>tần</a:t>
            </a:r>
            <a:r>
              <a:rPr lang="en-US" sz="2000" dirty="0"/>
              <a:t> </a:t>
            </a:r>
            <a:r>
              <a:rPr lang="en-US" sz="2000" dirty="0" err="1"/>
              <a:t>số</a:t>
            </a:r>
            <a:r>
              <a:rPr lang="en-US" sz="2000" dirty="0"/>
              <a:t> </a:t>
            </a:r>
            <a:r>
              <a:rPr lang="en-US" sz="2000" dirty="0" err="1"/>
              <a:t>quét</a:t>
            </a:r>
            <a:r>
              <a:rPr lang="en-US" sz="2000" dirty="0"/>
              <a:t> 200Hz, </a:t>
            </a:r>
            <a:r>
              <a:rPr lang="en-US" sz="2000" dirty="0" err="1"/>
              <a:t>hỗ</a:t>
            </a:r>
            <a:r>
              <a:rPr lang="en-US" sz="2000" dirty="0"/>
              <a:t> </a:t>
            </a:r>
            <a:r>
              <a:rPr lang="en-US" sz="2000" dirty="0" err="1"/>
              <a:t>trợ</a:t>
            </a:r>
            <a:r>
              <a:rPr lang="en-US" sz="2000" dirty="0"/>
              <a:t> G-Sync Ultimate, HDR.</a:t>
            </a:r>
          </a:p>
          <a:p>
            <a:r>
              <a:rPr lang="vi-VN" b="1" dirty="0"/>
              <a:t>LG OLED48CX</a:t>
            </a:r>
            <a:r>
              <a:rPr lang="vi-VN" dirty="0"/>
              <a:t> (2020): Màn hình OLED 48 inch với khả năng hiển thị màu sắc chân thực và độ tương phản vô hạn.</a:t>
            </a:r>
            <a:endParaRPr lang="en-US" sz="2400" dirty="0">
              <a:cs typeface="Arial" panose="020B0604020202020204" pitchFamily="34" charset="0"/>
            </a:endParaRPr>
          </a:p>
        </p:txBody>
      </p:sp>
      <p:pic>
        <p:nvPicPr>
          <p:cNvPr id="7170" name="Picture 2">
            <a:extLst>
              <a:ext uri="{FF2B5EF4-FFF2-40B4-BE49-F238E27FC236}">
                <a16:creationId xmlns:a16="http://schemas.microsoft.com/office/drawing/2014/main" id="{488446B9-B188-C894-C082-4EF0EB0D14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7117" y="179432"/>
            <a:ext cx="5171244" cy="3573484"/>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D427252D-77DF-139C-A3AF-73BC3655DD9D}"/>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22</a:t>
            </a:r>
          </a:p>
        </p:txBody>
      </p:sp>
    </p:spTree>
    <p:extLst>
      <p:ext uri="{BB962C8B-B14F-4D97-AF65-F5344CB8AC3E}">
        <p14:creationId xmlns:p14="http://schemas.microsoft.com/office/powerpoint/2010/main" val="111450816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7170"/>
                                        </p:tgtEl>
                                        <p:attrNameLst>
                                          <p:attrName>style.visibility</p:attrName>
                                        </p:attrNameLst>
                                      </p:cBhvr>
                                      <p:to>
                                        <p:strVal val="visible"/>
                                      </p:to>
                                    </p:set>
                                    <p:anim calcmode="lin" valueType="num">
                                      <p:cBhvr additive="base">
                                        <p:cTn id="15" dur="500" fill="hold"/>
                                        <p:tgtEl>
                                          <p:spTgt spid="7170"/>
                                        </p:tgtEl>
                                        <p:attrNameLst>
                                          <p:attrName>ppt_x</p:attrName>
                                        </p:attrNameLst>
                                      </p:cBhvr>
                                      <p:tavLst>
                                        <p:tav tm="0">
                                          <p:val>
                                            <p:strVal val="1+#ppt_w/2"/>
                                          </p:val>
                                        </p:tav>
                                        <p:tav tm="100000">
                                          <p:val>
                                            <p:strVal val="#ppt_x"/>
                                          </p:val>
                                        </p:tav>
                                      </p:tavLst>
                                    </p:anim>
                                    <p:anim calcmode="lin" valueType="num">
                                      <p:cBhvr additive="base">
                                        <p:cTn id="16" dur="500" fill="hold"/>
                                        <p:tgtEl>
                                          <p:spTgt spid="7170"/>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500"/>
                                  </p:stCondLst>
                                  <p:childTnLst>
                                    <p:set>
                                      <p:cBhvr>
                                        <p:cTn id="18" dur="1" fill="hold">
                                          <p:stCondLst>
                                            <p:cond delay="0"/>
                                          </p:stCondLst>
                                        </p:cTn>
                                        <p:tgtEl>
                                          <p:spTgt spid="7172"/>
                                        </p:tgtEl>
                                        <p:attrNameLst>
                                          <p:attrName>style.visibility</p:attrName>
                                        </p:attrNameLst>
                                      </p:cBhvr>
                                      <p:to>
                                        <p:strVal val="visible"/>
                                      </p:to>
                                    </p:set>
                                    <p:anim calcmode="lin" valueType="num">
                                      <p:cBhvr additive="base">
                                        <p:cTn id="19" dur="500" fill="hold"/>
                                        <p:tgtEl>
                                          <p:spTgt spid="7172"/>
                                        </p:tgtEl>
                                        <p:attrNameLst>
                                          <p:attrName>ppt_x</p:attrName>
                                        </p:attrNameLst>
                                      </p:cBhvr>
                                      <p:tavLst>
                                        <p:tav tm="0">
                                          <p:val>
                                            <p:strVal val="1+#ppt_w/2"/>
                                          </p:val>
                                        </p:tav>
                                        <p:tav tm="100000">
                                          <p:val>
                                            <p:strVal val="#ppt_x"/>
                                          </p:val>
                                        </p:tav>
                                      </p:tavLst>
                                    </p:anim>
                                    <p:anim calcmode="lin" valueType="num">
                                      <p:cBhvr additive="base">
                                        <p:cTn id="20" dur="500" fill="hold"/>
                                        <p:tgtEl>
                                          <p:spTgt spid="717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C62CEEE9-F4E3-447D-0295-E10CFC60F1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55870">
            <a:off x="6663120" y="2392063"/>
            <a:ext cx="5224656" cy="249992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4">
            <a:extLst>
              <a:ext uri="{FF2B5EF4-FFF2-40B4-BE49-F238E27FC236}">
                <a16:creationId xmlns:a16="http://schemas.microsoft.com/office/drawing/2014/main" id="{E4E09220-F7A7-12A0-A27A-9F85A3E4A05F}"/>
              </a:ext>
            </a:extLst>
          </p:cNvPr>
          <p:cNvSpPr/>
          <p:nvPr/>
        </p:nvSpPr>
        <p:spPr>
          <a:xfrm>
            <a:off x="0" y="0"/>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206829" y="704280"/>
            <a:ext cx="4441371" cy="1754326"/>
          </a:xfrm>
          <a:prstGeom prst="rect">
            <a:avLst/>
          </a:prstGeom>
          <a:noFill/>
        </p:spPr>
        <p:txBody>
          <a:bodyPr wrap="square" rtlCol="0">
            <a:spAutoFit/>
          </a:bodyPr>
          <a:lstStyle/>
          <a:p>
            <a:pPr>
              <a:spcBef>
                <a:spcPts val="1400"/>
              </a:spcBef>
              <a:spcAft>
                <a:spcPts val="400"/>
              </a:spcAft>
            </a:pPr>
            <a:r>
              <a:rPr lang="en-US" sz="3600" b="1" i="0" u="none" strike="noStrike" dirty="0">
                <a:solidFill>
                  <a:srgbClr val="000000"/>
                </a:solidFill>
                <a:effectLst/>
                <a:latin typeface="Arial" panose="020B0604020202020204" pitchFamily="34" charset="0"/>
              </a:rPr>
              <a:t>3. </a:t>
            </a:r>
            <a:r>
              <a:rPr lang="en-US" sz="3600" b="1" dirty="0">
                <a:solidFill>
                  <a:srgbClr val="000000"/>
                </a:solidFill>
                <a:latin typeface="Arial" panose="020B0604020202020204" pitchFamily="34" charset="0"/>
              </a:rPr>
              <a:t>Giai </a:t>
            </a:r>
            <a:r>
              <a:rPr lang="en-US" sz="3600" b="1" dirty="0" err="1">
                <a:solidFill>
                  <a:srgbClr val="000000"/>
                </a:solidFill>
                <a:latin typeface="Arial" panose="020B0604020202020204" pitchFamily="34" charset="0"/>
              </a:rPr>
              <a:t>đoạn</a:t>
            </a:r>
            <a:r>
              <a:rPr lang="en-US" sz="3600" b="1" dirty="0">
                <a:solidFill>
                  <a:srgbClr val="000000"/>
                </a:solidFill>
                <a:latin typeface="Arial" panose="020B0604020202020204" pitchFamily="34" charset="0"/>
              </a:rPr>
              <a:t> 2019 - 2021: HDR, </a:t>
            </a:r>
            <a:r>
              <a:rPr lang="en-US" sz="3600" b="1" dirty="0" err="1">
                <a:solidFill>
                  <a:srgbClr val="000000"/>
                </a:solidFill>
                <a:latin typeface="Arial" panose="020B0604020202020204" pitchFamily="34" charset="0"/>
              </a:rPr>
              <a:t>tần</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số</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quét</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cao</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và</a:t>
            </a:r>
            <a:r>
              <a:rPr lang="en-US" sz="3600" b="1" dirty="0">
                <a:solidFill>
                  <a:srgbClr val="000000"/>
                </a:solidFill>
                <a:latin typeface="Arial" panose="020B0604020202020204" pitchFamily="34" charset="0"/>
              </a:rPr>
              <a:t> OLED</a:t>
            </a:r>
            <a:endParaRPr lang="en-US" sz="3600" b="1" dirty="0">
              <a:effectLst/>
            </a:endParaRPr>
          </a:p>
        </p:txBody>
      </p:sp>
      <p:sp>
        <p:nvSpPr>
          <p:cNvPr id="4" name="TextBox 3">
            <a:extLst>
              <a:ext uri="{FF2B5EF4-FFF2-40B4-BE49-F238E27FC236}">
                <a16:creationId xmlns:a16="http://schemas.microsoft.com/office/drawing/2014/main" id="{7CC8FDEB-1621-FD38-E93B-DEC8C48B6C53}"/>
              </a:ext>
            </a:extLst>
          </p:cNvPr>
          <p:cNvSpPr txBox="1"/>
          <p:nvPr/>
        </p:nvSpPr>
        <p:spPr>
          <a:xfrm>
            <a:off x="280685" y="3229071"/>
            <a:ext cx="4996542" cy="1569660"/>
          </a:xfrm>
          <a:prstGeom prst="rect">
            <a:avLst/>
          </a:prstGeom>
          <a:noFill/>
        </p:spPr>
        <p:txBody>
          <a:bodyPr wrap="square" rtlCol="0">
            <a:spAutoFit/>
          </a:bodyPr>
          <a:lstStyle/>
          <a:p>
            <a:pPr fontAlgn="base"/>
            <a:r>
              <a:rPr lang="en-US" sz="2400" b="1"/>
              <a:t>Samsung Odyssey G9</a:t>
            </a:r>
            <a:r>
              <a:rPr lang="en-US" sz="2400"/>
              <a:t> (2020): Màn hình cong 49 inch, độ phân giải 5120x1440, tần số quét 240Hz, hỗ trợ HDR1000.</a:t>
            </a:r>
            <a:endParaRPr lang="en-US" sz="3200" dirty="0">
              <a:cs typeface="Arial" panose="020B0604020202020204" pitchFamily="34" charset="0"/>
            </a:endParaRPr>
          </a:p>
        </p:txBody>
      </p:sp>
      <p:sp>
        <p:nvSpPr>
          <p:cNvPr id="5" name="Oval 4">
            <a:extLst>
              <a:ext uri="{FF2B5EF4-FFF2-40B4-BE49-F238E27FC236}">
                <a16:creationId xmlns:a16="http://schemas.microsoft.com/office/drawing/2014/main" id="{86564183-6BCE-A86E-25E1-5F57F9224A81}"/>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23</a:t>
            </a:r>
          </a:p>
        </p:txBody>
      </p:sp>
    </p:spTree>
    <p:extLst>
      <p:ext uri="{BB962C8B-B14F-4D97-AF65-F5344CB8AC3E}">
        <p14:creationId xmlns:p14="http://schemas.microsoft.com/office/powerpoint/2010/main" val="68286087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8194"/>
                                        </p:tgtEl>
                                        <p:attrNameLst>
                                          <p:attrName>style.visibility</p:attrName>
                                        </p:attrNameLst>
                                      </p:cBhvr>
                                      <p:to>
                                        <p:strVal val="visible"/>
                                      </p:to>
                                    </p:set>
                                    <p:anim calcmode="lin" valueType="num">
                                      <p:cBhvr additive="base">
                                        <p:cTn id="15" dur="500" fill="hold"/>
                                        <p:tgtEl>
                                          <p:spTgt spid="8194"/>
                                        </p:tgtEl>
                                        <p:attrNameLst>
                                          <p:attrName>ppt_x</p:attrName>
                                        </p:attrNameLst>
                                      </p:cBhvr>
                                      <p:tavLst>
                                        <p:tav tm="0">
                                          <p:val>
                                            <p:strVal val="1+#ppt_w/2"/>
                                          </p:val>
                                        </p:tav>
                                        <p:tav tm="100000">
                                          <p:val>
                                            <p:strVal val="#ppt_x"/>
                                          </p:val>
                                        </p:tav>
                                      </p:tavLst>
                                    </p:anim>
                                    <p:anim calcmode="lin" valueType="num">
                                      <p:cBhvr additive="base">
                                        <p:cTn id="16" dur="500" fill="hold"/>
                                        <p:tgtEl>
                                          <p:spTgt spid="819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3E0B4AF-3495-4679-29C2-6FD9882DC7B7}"/>
              </a:ext>
            </a:extLst>
          </p:cNvPr>
          <p:cNvSpPr txBox="1"/>
          <p:nvPr/>
        </p:nvSpPr>
        <p:spPr>
          <a:xfrm>
            <a:off x="894211" y="3564791"/>
            <a:ext cx="6784258" cy="3293209"/>
          </a:xfrm>
          <a:prstGeom prst="rect">
            <a:avLst/>
          </a:prstGeom>
          <a:noFill/>
        </p:spPr>
        <p:txBody>
          <a:bodyPr wrap="square" rtlCol="0">
            <a:spAutoFit/>
          </a:bodyPr>
          <a:lstStyle/>
          <a:p>
            <a:pPr rtl="0" fontAlgn="base">
              <a:spcBef>
                <a:spcPts val="1200"/>
              </a:spcBef>
              <a:spcAft>
                <a:spcPts val="0"/>
              </a:spcAft>
              <a:buFont typeface="Arial" panose="020B0604020202020204" pitchFamily="34" charset="0"/>
              <a:buChar char="•"/>
            </a:pPr>
            <a:r>
              <a:rPr lang="vi-VN" sz="1800" b="1" i="0" u="none" strike="noStrike" dirty="0">
                <a:solidFill>
                  <a:srgbClr val="000000"/>
                </a:solidFill>
                <a:effectLst/>
                <a:latin typeface="Arial" panose="020B0604020202020204" pitchFamily="34" charset="0"/>
              </a:rPr>
              <a:t>Xếp hạng</a:t>
            </a:r>
            <a:r>
              <a:rPr lang="vi-VN" sz="18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vi-VN" sz="1800" b="1" i="0" u="none" strike="noStrike" dirty="0">
                <a:solidFill>
                  <a:srgbClr val="000000"/>
                </a:solidFill>
                <a:effectLst/>
                <a:latin typeface="Arial" panose="020B0604020202020204" pitchFamily="34" charset="0"/>
              </a:rPr>
              <a:t>LG OLED48CX</a:t>
            </a:r>
            <a:r>
              <a:rPr lang="vi-VN" sz="1800" b="0" i="0" u="none" strike="noStrike" dirty="0">
                <a:solidFill>
                  <a:srgbClr val="000000"/>
                </a:solidFill>
                <a:effectLst/>
                <a:latin typeface="Arial" panose="020B0604020202020204" pitchFamily="34" charset="0"/>
              </a:rPr>
              <a:t> (màn hình OLED, độ tương phản cao, màu sắc chính xác)</a:t>
            </a:r>
          </a:p>
          <a:p>
            <a:pPr marL="742950" lvl="1" indent="-285750" rtl="0" fontAlgn="base">
              <a:spcBef>
                <a:spcPts val="0"/>
              </a:spcBef>
              <a:spcAft>
                <a:spcPts val="0"/>
              </a:spcAft>
              <a:buFont typeface="Arial" panose="020B0604020202020204" pitchFamily="34" charset="0"/>
              <a:buChar char="•"/>
            </a:pPr>
            <a:r>
              <a:rPr lang="vi-VN" sz="1800" b="1" i="0" u="none" strike="noStrike" dirty="0">
                <a:solidFill>
                  <a:srgbClr val="000000"/>
                </a:solidFill>
                <a:effectLst/>
                <a:latin typeface="Arial" panose="020B0604020202020204" pitchFamily="34" charset="0"/>
              </a:rPr>
              <a:t>Samsung Odyssey G9</a:t>
            </a:r>
            <a:r>
              <a:rPr lang="vi-VN" sz="1800" b="0" i="0" u="none" strike="noStrike" dirty="0">
                <a:solidFill>
                  <a:srgbClr val="000000"/>
                </a:solidFill>
                <a:effectLst/>
                <a:latin typeface="Arial" panose="020B0604020202020204" pitchFamily="34" charset="0"/>
              </a:rPr>
              <a:t> (UltraWide cong, tần số quét cao, HDR)</a:t>
            </a:r>
          </a:p>
          <a:p>
            <a:pPr marL="742950" lvl="1" indent="-285750" rtl="0" fontAlgn="base">
              <a:spcBef>
                <a:spcPts val="0"/>
              </a:spcBef>
              <a:spcAft>
                <a:spcPts val="0"/>
              </a:spcAft>
              <a:buFont typeface="Arial" panose="020B0604020202020204" pitchFamily="34" charset="0"/>
              <a:buChar char="•"/>
            </a:pPr>
            <a:r>
              <a:rPr lang="vi-VN" sz="1800" b="1" i="0" u="none" strike="noStrike" dirty="0">
                <a:solidFill>
                  <a:srgbClr val="000000"/>
                </a:solidFill>
                <a:effectLst/>
                <a:latin typeface="Arial" panose="020B0604020202020204" pitchFamily="34" charset="0"/>
              </a:rPr>
              <a:t>ASUS ROG Swift PG35VQ</a:t>
            </a:r>
            <a:r>
              <a:rPr lang="vi-VN" sz="1800" b="0" i="0" u="none" strike="noStrike" dirty="0">
                <a:solidFill>
                  <a:srgbClr val="000000"/>
                </a:solidFill>
                <a:effectLst/>
                <a:latin typeface="Arial" panose="020B0604020202020204" pitchFamily="34" charset="0"/>
              </a:rPr>
              <a:t> (tần số quét 200Hz, HDR)</a:t>
            </a:r>
          </a:p>
          <a:p>
            <a:pPr rtl="0" fontAlgn="base">
              <a:spcBef>
                <a:spcPts val="0"/>
              </a:spcBef>
              <a:spcAft>
                <a:spcPts val="0"/>
              </a:spcAft>
              <a:buFont typeface="Arial" panose="020B0604020202020204" pitchFamily="34" charset="0"/>
              <a:buChar char="•"/>
            </a:pPr>
            <a:r>
              <a:rPr lang="vi-VN" sz="1800" b="1" i="0" u="none" strike="noStrike" dirty="0">
                <a:solidFill>
                  <a:srgbClr val="000000"/>
                </a:solidFill>
                <a:effectLst/>
                <a:latin typeface="Arial" panose="020B0604020202020204" pitchFamily="34" charset="0"/>
              </a:rPr>
              <a:t>Tiêu chí xếp hạng</a:t>
            </a:r>
            <a:r>
              <a:rPr lang="vi-VN" sz="18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vi-VN" sz="1800" b="0" i="0" u="none" strike="noStrike" dirty="0">
                <a:solidFill>
                  <a:srgbClr val="000000"/>
                </a:solidFill>
                <a:effectLst/>
                <a:latin typeface="Arial" panose="020B0604020202020204" pitchFamily="34" charset="0"/>
              </a:rPr>
              <a:t>Công nghệ OLED (cho màu sắc, độ tương phản tốt nhất).</a:t>
            </a:r>
          </a:p>
          <a:p>
            <a:pPr marL="742950" lvl="1" indent="-285750" rtl="0" fontAlgn="base">
              <a:spcBef>
                <a:spcPts val="0"/>
              </a:spcBef>
              <a:spcAft>
                <a:spcPts val="0"/>
              </a:spcAft>
              <a:buFont typeface="Arial" panose="020B0604020202020204" pitchFamily="34" charset="0"/>
              <a:buChar char="•"/>
            </a:pPr>
            <a:r>
              <a:rPr lang="vi-VN" sz="1800" b="0" i="0" u="none" strike="noStrike" dirty="0">
                <a:solidFill>
                  <a:srgbClr val="000000"/>
                </a:solidFill>
                <a:effectLst/>
                <a:latin typeface="Arial" panose="020B0604020202020204" pitchFamily="34" charset="0"/>
              </a:rPr>
              <a:t>HDR (độ sáng và chi tiết vùng sáng/tối).</a:t>
            </a:r>
          </a:p>
          <a:p>
            <a:pPr marL="742950" lvl="1" indent="-285750" rtl="0" fontAlgn="base">
              <a:spcBef>
                <a:spcPts val="0"/>
              </a:spcBef>
              <a:spcAft>
                <a:spcPts val="1200"/>
              </a:spcAft>
              <a:buFont typeface="Arial" panose="020B0604020202020204" pitchFamily="34" charset="0"/>
              <a:buChar char="•"/>
            </a:pPr>
            <a:r>
              <a:rPr lang="vi-VN" sz="1800" b="0" i="0" u="none" strike="noStrike" dirty="0">
                <a:solidFill>
                  <a:srgbClr val="000000"/>
                </a:solidFill>
                <a:effectLst/>
                <a:latin typeface="Arial" panose="020B0604020202020204" pitchFamily="34" charset="0"/>
              </a:rPr>
              <a:t>Tần số quét siêu cao (240Hz).</a:t>
            </a:r>
          </a:p>
          <a:p>
            <a:endParaRPr lang="en-US" dirty="0"/>
          </a:p>
        </p:txBody>
      </p:sp>
      <p:pic>
        <p:nvPicPr>
          <p:cNvPr id="6" name="Picture 4">
            <a:extLst>
              <a:ext uri="{FF2B5EF4-FFF2-40B4-BE49-F238E27FC236}">
                <a16:creationId xmlns:a16="http://schemas.microsoft.com/office/drawing/2014/main" id="{4EB25D5C-493C-95DE-AC95-4ED0C49858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8469" y="3679149"/>
            <a:ext cx="4345858" cy="288761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08377316-5669-2080-BABB-D99389CD6A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417" y="140976"/>
            <a:ext cx="4561645" cy="315223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B5CF3A71-4959-7143-5044-6FA424E8D0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9009" y="549813"/>
            <a:ext cx="4879055" cy="2334558"/>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a:extLst>
              <a:ext uri="{FF2B5EF4-FFF2-40B4-BE49-F238E27FC236}">
                <a16:creationId xmlns:a16="http://schemas.microsoft.com/office/drawing/2014/main" id="{EE5054C6-F229-2B80-CCAE-98056429B47A}"/>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24</a:t>
            </a:r>
          </a:p>
        </p:txBody>
      </p:sp>
    </p:spTree>
    <p:extLst>
      <p:ext uri="{BB962C8B-B14F-4D97-AF65-F5344CB8AC3E}">
        <p14:creationId xmlns:p14="http://schemas.microsoft.com/office/powerpoint/2010/main" val="29615250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2" presetClass="entr" presetSubtype="8" fill="hold" nodeType="withEffect">
                                  <p:stCondLst>
                                    <p:cond delay="25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0-#ppt_w/2"/>
                                          </p:val>
                                        </p:tav>
                                        <p:tav tm="100000">
                                          <p:val>
                                            <p:strVal val="#ppt_x"/>
                                          </p:val>
                                        </p:tav>
                                      </p:tavLst>
                                    </p:anim>
                                    <p:anim calcmode="lin" valueType="num">
                                      <p:cBhvr additive="base">
                                        <p:cTn id="11" dur="50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2" fill="hold" nodeType="withEffect">
                                  <p:stCondLst>
                                    <p:cond delay="25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1+#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par>
                                <p:cTn id="16" presetID="2" presetClass="entr" presetSubtype="2" fill="hold" nodeType="withEffect">
                                  <p:stCondLst>
                                    <p:cond delay="25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1+#ppt_w/2"/>
                                          </p:val>
                                        </p:tav>
                                        <p:tav tm="100000">
                                          <p:val>
                                            <p:strVal val="#ppt_x"/>
                                          </p:val>
                                        </p:tav>
                                      </p:tavLst>
                                    </p:anim>
                                    <p:anim calcmode="lin" valueType="num">
                                      <p:cBhvr additive="base">
                                        <p:cTn id="19"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E4E09220-F7A7-12A0-A27A-9F85A3E4A05F}"/>
              </a:ext>
            </a:extLst>
          </p:cNvPr>
          <p:cNvSpPr/>
          <p:nvPr/>
        </p:nvSpPr>
        <p:spPr>
          <a:xfrm>
            <a:off x="0" y="0"/>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206829" y="504225"/>
            <a:ext cx="4441371" cy="2308324"/>
          </a:xfrm>
          <a:prstGeom prst="rect">
            <a:avLst/>
          </a:prstGeom>
          <a:noFill/>
        </p:spPr>
        <p:txBody>
          <a:bodyPr wrap="square" rtlCol="0">
            <a:spAutoFit/>
          </a:bodyPr>
          <a:lstStyle/>
          <a:p>
            <a:pPr>
              <a:spcBef>
                <a:spcPts val="1400"/>
              </a:spcBef>
              <a:spcAft>
                <a:spcPts val="400"/>
              </a:spcAft>
            </a:pPr>
            <a:r>
              <a:rPr lang="en-US" sz="3600" b="1" i="0" u="none" strike="noStrike" dirty="0">
                <a:solidFill>
                  <a:srgbClr val="000000"/>
                </a:solidFill>
                <a:effectLst/>
                <a:latin typeface="Arial" panose="020B0604020202020204" pitchFamily="34" charset="0"/>
              </a:rPr>
              <a:t>4. </a:t>
            </a:r>
            <a:r>
              <a:rPr lang="en-US" sz="3600" b="1" dirty="0">
                <a:solidFill>
                  <a:srgbClr val="000000"/>
                </a:solidFill>
                <a:latin typeface="Arial" panose="020B0604020202020204" pitchFamily="34" charset="0"/>
              </a:rPr>
              <a:t>Giai </a:t>
            </a:r>
            <a:r>
              <a:rPr lang="en-US" sz="3600" b="1" dirty="0" err="1">
                <a:solidFill>
                  <a:srgbClr val="000000"/>
                </a:solidFill>
                <a:latin typeface="Arial" panose="020B0604020202020204" pitchFamily="34" charset="0"/>
              </a:rPr>
              <a:t>đoạn</a:t>
            </a:r>
            <a:r>
              <a:rPr lang="en-US" sz="3600" b="1" dirty="0">
                <a:solidFill>
                  <a:srgbClr val="000000"/>
                </a:solidFill>
                <a:latin typeface="Arial" panose="020B0604020202020204" pitchFamily="34" charset="0"/>
              </a:rPr>
              <a:t> 2022 </a:t>
            </a:r>
            <a:r>
              <a:rPr lang="en-US" sz="3600" b="1" dirty="0" err="1">
                <a:solidFill>
                  <a:srgbClr val="000000"/>
                </a:solidFill>
                <a:latin typeface="Arial" panose="020B0604020202020204" pitchFamily="34" charset="0"/>
              </a:rPr>
              <a:t>đến</a:t>
            </a:r>
            <a:r>
              <a:rPr lang="en-US" sz="3600" b="1" dirty="0">
                <a:solidFill>
                  <a:srgbClr val="000000"/>
                </a:solidFill>
                <a:latin typeface="Arial" panose="020B0604020202020204" pitchFamily="34" charset="0"/>
              </a:rPr>
              <a:t> nay: Mini-LED, </a:t>
            </a:r>
            <a:r>
              <a:rPr lang="en-US" sz="3600" b="1" dirty="0" err="1">
                <a:solidFill>
                  <a:srgbClr val="000000"/>
                </a:solidFill>
                <a:latin typeface="Arial" panose="020B0604020202020204" pitchFamily="34" charset="0"/>
              </a:rPr>
              <a:t>MicroLED</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và</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độ</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phân</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giải</a:t>
            </a:r>
            <a:r>
              <a:rPr lang="en-US" sz="3600" b="1" dirty="0">
                <a:solidFill>
                  <a:srgbClr val="000000"/>
                </a:solidFill>
                <a:latin typeface="Arial" panose="020B0604020202020204" pitchFamily="34" charset="0"/>
              </a:rPr>
              <a:t> 8K</a:t>
            </a:r>
            <a:endParaRPr lang="en-US" sz="3600" b="1" dirty="0">
              <a:effectLst/>
            </a:endParaRPr>
          </a:p>
        </p:txBody>
      </p:sp>
      <p:sp>
        <p:nvSpPr>
          <p:cNvPr id="4" name="TextBox 3">
            <a:extLst>
              <a:ext uri="{FF2B5EF4-FFF2-40B4-BE49-F238E27FC236}">
                <a16:creationId xmlns:a16="http://schemas.microsoft.com/office/drawing/2014/main" id="{7CC8FDEB-1621-FD38-E93B-DEC8C48B6C53}"/>
              </a:ext>
            </a:extLst>
          </p:cNvPr>
          <p:cNvSpPr txBox="1"/>
          <p:nvPr/>
        </p:nvSpPr>
        <p:spPr>
          <a:xfrm>
            <a:off x="334648" y="3067613"/>
            <a:ext cx="4996542" cy="3170099"/>
          </a:xfrm>
          <a:prstGeom prst="rect">
            <a:avLst/>
          </a:prstGeom>
          <a:noFill/>
        </p:spPr>
        <p:txBody>
          <a:bodyPr wrap="square" rtlCol="0">
            <a:spAutoFit/>
          </a:bodyPr>
          <a:lstStyle/>
          <a:p>
            <a:pPr fontAlgn="base"/>
            <a:r>
              <a:rPr lang="vi-VN" sz="2000" b="1" dirty="0"/>
              <a:t>Đặc điểm nổi bật</a:t>
            </a:r>
            <a:r>
              <a:rPr lang="vi-VN" sz="2000" dirty="0"/>
              <a:t>: </a:t>
            </a:r>
            <a:r>
              <a:rPr lang="vi-VN" dirty="0"/>
              <a:t>Công nghệ </a:t>
            </a:r>
            <a:r>
              <a:rPr lang="vi-VN" b="1" dirty="0"/>
              <a:t>Mini-LED</a:t>
            </a:r>
            <a:r>
              <a:rPr lang="vi-VN" dirty="0"/>
              <a:t> và </a:t>
            </a:r>
            <a:r>
              <a:rPr lang="vi-VN" b="1" dirty="0"/>
              <a:t>MicroLED</a:t>
            </a:r>
            <a:r>
              <a:rPr lang="vi-VN" dirty="0"/>
              <a:t> xuất hiện giúp cải thiện độ sáng và tương phản, cùng với các màn hình độ phân giải </a:t>
            </a:r>
            <a:r>
              <a:rPr lang="vi-VN" b="1" dirty="0"/>
              <a:t>8K</a:t>
            </a:r>
            <a:r>
              <a:rPr lang="vi-VN" dirty="0"/>
              <a:t> bắt đầu thâm nhập thị trường cao cấp. Thiết kế không viền và công nghệ thông minh như tích hợp AI, các tính năng tự động tối ưu hóa cũng dần phổ biến hơn.</a:t>
            </a:r>
          </a:p>
          <a:p>
            <a:pPr fontAlgn="base"/>
            <a:r>
              <a:rPr lang="vi-VN" sz="2000" b="1" dirty="0"/>
              <a:t>Sản phẩm tiêu biểu</a:t>
            </a:r>
            <a:r>
              <a:rPr lang="vi-VN" sz="2000" dirty="0"/>
              <a:t>:</a:t>
            </a:r>
          </a:p>
          <a:p>
            <a:r>
              <a:rPr lang="vi-VN" b="1" dirty="0"/>
              <a:t>Samsung Neo G9</a:t>
            </a:r>
            <a:r>
              <a:rPr lang="vi-VN" dirty="0"/>
              <a:t> (2021): Màn hình cong 49 inch, Mini-LED, tần số quét 240Hz, HDR2000, độ phân giải 5120x1440.</a:t>
            </a:r>
            <a:endParaRPr lang="en-US" sz="2000" dirty="0">
              <a:latin typeface="Arial" panose="020B0604020202020204" pitchFamily="34" charset="0"/>
              <a:cs typeface="Arial" panose="020B0604020202020204" pitchFamily="34" charset="0"/>
            </a:endParaRPr>
          </a:p>
        </p:txBody>
      </p:sp>
      <p:pic>
        <p:nvPicPr>
          <p:cNvPr id="11266" name="Picture 2">
            <a:extLst>
              <a:ext uri="{FF2B5EF4-FFF2-40B4-BE49-F238E27FC236}">
                <a16:creationId xmlns:a16="http://schemas.microsoft.com/office/drawing/2014/main" id="{6889DFFE-5E27-2865-0B77-B6BE1A5711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48085" y="884906"/>
            <a:ext cx="5337086" cy="3377790"/>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B119C55D-6EBA-E1BF-5651-870E788B0656}"/>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25</a:t>
            </a:r>
          </a:p>
        </p:txBody>
      </p:sp>
    </p:spTree>
    <p:extLst>
      <p:ext uri="{BB962C8B-B14F-4D97-AF65-F5344CB8AC3E}">
        <p14:creationId xmlns:p14="http://schemas.microsoft.com/office/powerpoint/2010/main" val="338624766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16" presetClass="entr" presetSubtype="21" fill="hold" nodeType="withEffect">
                                  <p:stCondLst>
                                    <p:cond delay="500"/>
                                  </p:stCondLst>
                                  <p:childTnLst>
                                    <p:set>
                                      <p:cBhvr>
                                        <p:cTn id="14" dur="1" fill="hold">
                                          <p:stCondLst>
                                            <p:cond delay="0"/>
                                          </p:stCondLst>
                                        </p:cTn>
                                        <p:tgtEl>
                                          <p:spTgt spid="11266"/>
                                        </p:tgtEl>
                                        <p:attrNameLst>
                                          <p:attrName>style.visibility</p:attrName>
                                        </p:attrNameLst>
                                      </p:cBhvr>
                                      <p:to>
                                        <p:strVal val="visible"/>
                                      </p:to>
                                    </p:set>
                                    <p:animEffect transition="in" filter="barn(inVertical)">
                                      <p:cBhvr>
                                        <p:cTn id="15" dur="500"/>
                                        <p:tgtEl>
                                          <p:spTgt spid="112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33BC1E33-82C6-3F47-521F-6CDD505D30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02917" y="744310"/>
            <a:ext cx="4562475" cy="269557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Camera obscura: Bauanleitung und Erforschung">
            <a:extLst>
              <a:ext uri="{FF2B5EF4-FFF2-40B4-BE49-F238E27FC236}">
                <a16:creationId xmlns:a16="http://schemas.microsoft.com/office/drawing/2014/main" id="{3835B64E-CC40-99C6-0BA1-D65218993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6397" y="2857462"/>
            <a:ext cx="4562475" cy="269404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E1710B2-6673-568B-921A-A7F72082DB74}"/>
              </a:ext>
            </a:extLst>
          </p:cNvPr>
          <p:cNvSpPr/>
          <p:nvPr/>
        </p:nvSpPr>
        <p:spPr>
          <a:xfrm>
            <a:off x="0" y="0"/>
            <a:ext cx="12192000" cy="342900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FA103EE9-0CC6-3271-3893-AB019ED33A15}"/>
              </a:ext>
            </a:extLst>
          </p:cNvPr>
          <p:cNvSpPr/>
          <p:nvPr/>
        </p:nvSpPr>
        <p:spPr>
          <a:xfrm>
            <a:off x="0" y="0"/>
            <a:ext cx="7957458" cy="6879771"/>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10885 h 6868885"/>
              <a:gd name="connsiteX1" fmla="*/ 4550229 w 6096000"/>
              <a:gd name="connsiteY1" fmla="*/ 0 h 6868885"/>
              <a:gd name="connsiteX2" fmla="*/ 6096000 w 6096000"/>
              <a:gd name="connsiteY2" fmla="*/ 6868885 h 6868885"/>
              <a:gd name="connsiteX3" fmla="*/ 0 w 6096000"/>
              <a:gd name="connsiteY3" fmla="*/ 6868885 h 6868885"/>
              <a:gd name="connsiteX4" fmla="*/ 0 w 6096000"/>
              <a:gd name="connsiteY4" fmla="*/ 10885 h 6868885"/>
              <a:gd name="connsiteX0" fmla="*/ 0 w 8436429"/>
              <a:gd name="connsiteY0" fmla="*/ 10885 h 6868885"/>
              <a:gd name="connsiteX1" fmla="*/ 4550229 w 8436429"/>
              <a:gd name="connsiteY1" fmla="*/ 0 h 6868885"/>
              <a:gd name="connsiteX2" fmla="*/ 8436429 w 8436429"/>
              <a:gd name="connsiteY2" fmla="*/ 6868885 h 6868885"/>
              <a:gd name="connsiteX3" fmla="*/ 0 w 8436429"/>
              <a:gd name="connsiteY3" fmla="*/ 6868885 h 6868885"/>
              <a:gd name="connsiteX4" fmla="*/ 0 w 8436429"/>
              <a:gd name="connsiteY4" fmla="*/ 10885 h 6868885"/>
              <a:gd name="connsiteX0" fmla="*/ 0 w 8436429"/>
              <a:gd name="connsiteY0" fmla="*/ 0 h 6858000"/>
              <a:gd name="connsiteX1" fmla="*/ 4256315 w 8436429"/>
              <a:gd name="connsiteY1" fmla="*/ 1 h 6858000"/>
              <a:gd name="connsiteX2" fmla="*/ 8436429 w 8436429"/>
              <a:gd name="connsiteY2" fmla="*/ 6858000 h 6858000"/>
              <a:gd name="connsiteX3" fmla="*/ 0 w 8436429"/>
              <a:gd name="connsiteY3" fmla="*/ 6858000 h 6858000"/>
              <a:gd name="connsiteX4" fmla="*/ 0 w 8436429"/>
              <a:gd name="connsiteY4" fmla="*/ 0 h 6858000"/>
              <a:gd name="connsiteX0" fmla="*/ 0 w 7957458"/>
              <a:gd name="connsiteY0" fmla="*/ 0 h 6879771"/>
              <a:gd name="connsiteX1" fmla="*/ 4256315 w 7957458"/>
              <a:gd name="connsiteY1" fmla="*/ 1 h 6879771"/>
              <a:gd name="connsiteX2" fmla="*/ 7957458 w 7957458"/>
              <a:gd name="connsiteY2" fmla="*/ 6879771 h 6879771"/>
              <a:gd name="connsiteX3" fmla="*/ 0 w 7957458"/>
              <a:gd name="connsiteY3" fmla="*/ 6858000 h 6879771"/>
              <a:gd name="connsiteX4" fmla="*/ 0 w 7957458"/>
              <a:gd name="connsiteY4" fmla="*/ 0 h 6879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7458" h="6879771">
                <a:moveTo>
                  <a:pt x="0" y="0"/>
                </a:moveTo>
                <a:lnTo>
                  <a:pt x="4256315" y="1"/>
                </a:lnTo>
                <a:lnTo>
                  <a:pt x="7957458" y="6879771"/>
                </a:ln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EC7CC1E-993F-9997-904D-56494EB740FB}"/>
              </a:ext>
            </a:extLst>
          </p:cNvPr>
          <p:cNvSpPr txBox="1"/>
          <p:nvPr/>
        </p:nvSpPr>
        <p:spPr>
          <a:xfrm>
            <a:off x="359229" y="704280"/>
            <a:ext cx="4327071" cy="954107"/>
          </a:xfrm>
          <a:prstGeom prst="rect">
            <a:avLst/>
          </a:prstGeom>
          <a:noFill/>
        </p:spPr>
        <p:txBody>
          <a:bodyPr wrap="square" rtlCol="0">
            <a:spAutoFit/>
          </a:bodyPr>
          <a:lstStyle/>
          <a:p>
            <a:pPr marL="742950" indent="-742950">
              <a:buFont typeface="+mj-lt"/>
              <a:buAutoNum type="arabicPeriod"/>
            </a:pPr>
            <a:r>
              <a:rPr lang="en-US" sz="2800" b="1">
                <a:latin typeface="Arial" panose="020B0604020202020204" pitchFamily="34" charset="0"/>
                <a:cs typeface="Arial" panose="020B0604020202020204" pitchFamily="34" charset="0"/>
              </a:rPr>
              <a:t>Camera Obscura (TK 16):</a:t>
            </a:r>
            <a:endParaRPr lang="en-US" sz="480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635ED9A-9E53-74D9-959F-756BC53EAB04}"/>
              </a:ext>
            </a:extLst>
          </p:cNvPr>
          <p:cNvSpPr txBox="1"/>
          <p:nvPr/>
        </p:nvSpPr>
        <p:spPr>
          <a:xfrm>
            <a:off x="359228" y="2054890"/>
            <a:ext cx="5330371" cy="3231654"/>
          </a:xfrm>
          <a:prstGeom prst="rect">
            <a:avLst/>
          </a:prstGeom>
          <a:noFill/>
        </p:spPr>
        <p:txBody>
          <a:bodyPr wrap="square" rtlCol="0">
            <a:spAutoFit/>
          </a:bodyPr>
          <a:lstStyle/>
          <a:p>
            <a:pPr marL="285750" indent="-285750" fontAlgn="base">
              <a:buFont typeface="Arial" panose="020B0604020202020204" pitchFamily="34" charset="0"/>
              <a:buChar char="•"/>
            </a:pPr>
            <a:r>
              <a:rPr lang="vi-VN" sz="2000" b="1"/>
              <a:t>Camera Obscura </a:t>
            </a:r>
            <a:r>
              <a:rPr lang="vi-VN" sz="2000"/>
              <a:t>là thiết bị cơ bản dùng một ống kính để tạo hình ảnh lên một mặt phẳng. Đây là thiết bị tiền thân của máy ảnh và được coi là nền tảng đầu tiên cho sự phát triển của công nghệ hiển thị.</a:t>
            </a:r>
          </a:p>
          <a:p>
            <a:pPr marL="285750" indent="-285750" fontAlgn="base">
              <a:buFont typeface="Arial" panose="020B0604020202020204" pitchFamily="34" charset="0"/>
              <a:buChar char="•"/>
            </a:pPr>
            <a:r>
              <a:rPr lang="vi-VN" sz="2000" b="1"/>
              <a:t>Xếp hạng</a:t>
            </a:r>
            <a:r>
              <a:rPr lang="vi-VN" sz="2000"/>
              <a:t>: 6/10</a:t>
            </a:r>
          </a:p>
          <a:p>
            <a:pPr marL="285750" indent="-285750" fontAlgn="base">
              <a:buFont typeface="Arial" panose="020B0604020202020204" pitchFamily="34" charset="0"/>
              <a:buChar char="•"/>
            </a:pPr>
            <a:r>
              <a:rPr lang="vi-VN" sz="2000" b="1"/>
              <a:t>Điểm mạnh</a:t>
            </a:r>
            <a:r>
              <a:rPr lang="vi-VN" sz="2000"/>
              <a:t>: Tạo hình ảnh trực tiếp và chi tiết, dựa trên ánh sáng tự nhiên.</a:t>
            </a:r>
          </a:p>
          <a:p>
            <a:pPr marL="285750" indent="-285750">
              <a:buFont typeface="Arial" panose="020B0604020202020204" pitchFamily="34" charset="0"/>
              <a:buChar char="•"/>
            </a:pPr>
            <a:r>
              <a:rPr lang="vi-VN" sz="2000" b="1"/>
              <a:t>Điểm yếu</a:t>
            </a:r>
            <a:r>
              <a:rPr lang="vi-VN" sz="2000"/>
              <a:t>: Không thể lưu trữ hình ảnh, hình ảnh thường bị đảo ngược và nhòe.</a:t>
            </a:r>
            <a:endParaRPr lang="en-US" sz="2000">
              <a:latin typeface="Arial" panose="020B0604020202020204" pitchFamily="34" charset="0"/>
              <a:cs typeface="Arial" panose="020B0604020202020204" pitchFamily="34" charset="0"/>
            </a:endParaRPr>
          </a:p>
        </p:txBody>
      </p:sp>
      <p:sp>
        <p:nvSpPr>
          <p:cNvPr id="2" name="Oval 1">
            <a:extLst>
              <a:ext uri="{FF2B5EF4-FFF2-40B4-BE49-F238E27FC236}">
                <a16:creationId xmlns:a16="http://schemas.microsoft.com/office/drawing/2014/main" id="{0FADD2F1-4D5D-639F-4573-EB0BA3C67EFD}"/>
              </a:ext>
            </a:extLst>
          </p:cNvPr>
          <p:cNvSpPr/>
          <p:nvPr/>
        </p:nvSpPr>
        <p:spPr>
          <a:xfrm>
            <a:off x="11232573"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2</a:t>
            </a:r>
          </a:p>
        </p:txBody>
      </p:sp>
      <p:sp>
        <p:nvSpPr>
          <p:cNvPr id="3" name="Freeform: Shape 2">
            <a:extLst>
              <a:ext uri="{FF2B5EF4-FFF2-40B4-BE49-F238E27FC236}">
                <a16:creationId xmlns:a16="http://schemas.microsoft.com/office/drawing/2014/main" id="{E47261A9-A350-2EDB-CD4F-749D6A8B5A7A}"/>
              </a:ext>
            </a:extLst>
          </p:cNvPr>
          <p:cNvSpPr/>
          <p:nvPr/>
        </p:nvSpPr>
        <p:spPr>
          <a:xfrm>
            <a:off x="-121564978" y="-16497300"/>
            <a:ext cx="457200000" cy="37871400"/>
          </a:xfrm>
          <a:custGeom>
            <a:avLst/>
            <a:gdLst/>
            <a:ahLst/>
            <a:cxnLst/>
            <a:rect l="l" t="t" r="r" b="b"/>
            <a:pathLst>
              <a:path w="12192000" h="6858000">
                <a:moveTo>
                  <a:pt x="1669606" y="3639534"/>
                </a:moveTo>
                <a:lnTo>
                  <a:pt x="1707496" y="3639534"/>
                </a:lnTo>
                <a:cubicBezTo>
                  <a:pt x="1734160" y="3639534"/>
                  <a:pt x="1755561" y="3652515"/>
                  <a:pt x="1771700" y="3678477"/>
                </a:cubicBezTo>
                <a:cubicBezTo>
                  <a:pt x="1787838" y="3704439"/>
                  <a:pt x="1795908" y="3739172"/>
                  <a:pt x="1795908" y="3782676"/>
                </a:cubicBezTo>
                <a:cubicBezTo>
                  <a:pt x="1795908" y="3826179"/>
                  <a:pt x="1787487" y="3859509"/>
                  <a:pt x="1770647" y="3882664"/>
                </a:cubicBezTo>
                <a:cubicBezTo>
                  <a:pt x="1753807" y="3905819"/>
                  <a:pt x="1732055" y="3917397"/>
                  <a:pt x="1705391" y="3917397"/>
                </a:cubicBezTo>
                <a:lnTo>
                  <a:pt x="1669606" y="3917397"/>
                </a:lnTo>
                <a:cubicBezTo>
                  <a:pt x="1661186" y="3917397"/>
                  <a:pt x="1656976" y="3913187"/>
                  <a:pt x="1656976" y="3904767"/>
                </a:cubicBezTo>
                <a:lnTo>
                  <a:pt x="1656976" y="3652164"/>
                </a:lnTo>
                <a:cubicBezTo>
                  <a:pt x="1656976" y="3643744"/>
                  <a:pt x="1661186" y="3639534"/>
                  <a:pt x="1669606" y="3639534"/>
                </a:cubicBezTo>
                <a:close/>
                <a:moveTo>
                  <a:pt x="5546281" y="3121698"/>
                </a:moveTo>
                <a:lnTo>
                  <a:pt x="5573646" y="3121698"/>
                </a:lnTo>
                <a:cubicBezTo>
                  <a:pt x="5605924" y="3121698"/>
                  <a:pt x="5631534" y="3133276"/>
                  <a:pt x="5650480" y="3156431"/>
                </a:cubicBezTo>
                <a:cubicBezTo>
                  <a:pt x="5669425" y="3179586"/>
                  <a:pt x="5678898" y="3212916"/>
                  <a:pt x="5678898" y="3256419"/>
                </a:cubicBezTo>
                <a:cubicBezTo>
                  <a:pt x="5678898" y="3298520"/>
                  <a:pt x="5669074" y="3331148"/>
                  <a:pt x="5649427" y="3354303"/>
                </a:cubicBezTo>
                <a:cubicBezTo>
                  <a:pt x="5629780" y="3377458"/>
                  <a:pt x="5604520" y="3389036"/>
                  <a:pt x="5573646" y="3389036"/>
                </a:cubicBezTo>
                <a:lnTo>
                  <a:pt x="5546281" y="3389036"/>
                </a:lnTo>
                <a:cubicBezTo>
                  <a:pt x="5537861" y="3389036"/>
                  <a:pt x="5533651" y="3384826"/>
                  <a:pt x="5533651" y="3376406"/>
                </a:cubicBezTo>
                <a:lnTo>
                  <a:pt x="5533651" y="3134328"/>
                </a:lnTo>
                <a:cubicBezTo>
                  <a:pt x="5533651" y="3125908"/>
                  <a:pt x="5537861" y="3121698"/>
                  <a:pt x="5546281" y="3121698"/>
                </a:cubicBezTo>
                <a:close/>
                <a:moveTo>
                  <a:pt x="1669606" y="3121698"/>
                </a:moveTo>
                <a:lnTo>
                  <a:pt x="1680131" y="3121698"/>
                </a:lnTo>
                <a:cubicBezTo>
                  <a:pt x="1743282" y="3121698"/>
                  <a:pt x="1774857" y="3160992"/>
                  <a:pt x="1774857" y="3239579"/>
                </a:cubicBezTo>
                <a:cubicBezTo>
                  <a:pt x="1774857" y="3318167"/>
                  <a:pt x="1743282" y="3357461"/>
                  <a:pt x="1680131" y="3357461"/>
                </a:cubicBezTo>
                <a:lnTo>
                  <a:pt x="1669606" y="3357461"/>
                </a:lnTo>
                <a:cubicBezTo>
                  <a:pt x="1661186" y="3357461"/>
                  <a:pt x="1656976" y="3353250"/>
                  <a:pt x="1656976" y="3344830"/>
                </a:cubicBezTo>
                <a:lnTo>
                  <a:pt x="1656976" y="3134328"/>
                </a:lnTo>
                <a:cubicBezTo>
                  <a:pt x="1656976" y="3125908"/>
                  <a:pt x="1661186" y="3121698"/>
                  <a:pt x="1669606" y="3121698"/>
                </a:cubicBezTo>
                <a:close/>
                <a:moveTo>
                  <a:pt x="4573416" y="3104858"/>
                </a:moveTo>
                <a:cubicBezTo>
                  <a:pt x="4595870" y="3104858"/>
                  <a:pt x="4613412" y="3113278"/>
                  <a:pt x="4626042" y="3130118"/>
                </a:cubicBezTo>
                <a:cubicBezTo>
                  <a:pt x="4638672" y="3146958"/>
                  <a:pt x="4644987" y="3170113"/>
                  <a:pt x="4644987" y="3199584"/>
                </a:cubicBezTo>
                <a:lnTo>
                  <a:pt x="4644987" y="3839511"/>
                </a:lnTo>
                <a:cubicBezTo>
                  <a:pt x="4644987" y="3868982"/>
                  <a:pt x="4638672" y="3892137"/>
                  <a:pt x="4626042" y="3908977"/>
                </a:cubicBezTo>
                <a:cubicBezTo>
                  <a:pt x="4613412" y="3925817"/>
                  <a:pt x="4595870" y="3934237"/>
                  <a:pt x="4573416" y="3934237"/>
                </a:cubicBezTo>
                <a:cubicBezTo>
                  <a:pt x="4550963" y="3934237"/>
                  <a:pt x="4533421" y="3925817"/>
                  <a:pt x="4520791" y="3908977"/>
                </a:cubicBezTo>
                <a:cubicBezTo>
                  <a:pt x="4508161" y="3892137"/>
                  <a:pt x="4501846" y="3868982"/>
                  <a:pt x="4501846" y="3839511"/>
                </a:cubicBezTo>
                <a:lnTo>
                  <a:pt x="4501846" y="3199584"/>
                </a:lnTo>
                <a:cubicBezTo>
                  <a:pt x="4501846" y="3170113"/>
                  <a:pt x="4508161" y="3146958"/>
                  <a:pt x="4520791" y="3130118"/>
                </a:cubicBezTo>
                <a:cubicBezTo>
                  <a:pt x="4533421" y="3113278"/>
                  <a:pt x="4550963" y="3104858"/>
                  <a:pt x="4573416" y="3104858"/>
                </a:cubicBezTo>
                <a:close/>
                <a:moveTo>
                  <a:pt x="8576231" y="3102752"/>
                </a:moveTo>
                <a:cubicBezTo>
                  <a:pt x="8591667" y="3102752"/>
                  <a:pt x="8604297" y="3109068"/>
                  <a:pt x="8614121" y="3121698"/>
                </a:cubicBezTo>
                <a:cubicBezTo>
                  <a:pt x="8623945" y="3134328"/>
                  <a:pt x="8628856" y="3150466"/>
                  <a:pt x="8628856" y="3170113"/>
                </a:cubicBezTo>
                <a:lnTo>
                  <a:pt x="8628856" y="3372196"/>
                </a:lnTo>
                <a:cubicBezTo>
                  <a:pt x="8628856" y="3391843"/>
                  <a:pt x="8623945" y="3407981"/>
                  <a:pt x="8614121" y="3420611"/>
                </a:cubicBezTo>
                <a:cubicBezTo>
                  <a:pt x="8604297" y="3433241"/>
                  <a:pt x="8591667" y="3439557"/>
                  <a:pt x="8576231" y="3439557"/>
                </a:cubicBezTo>
                <a:cubicBezTo>
                  <a:pt x="8560794" y="3439557"/>
                  <a:pt x="8548514" y="3433241"/>
                  <a:pt x="8539393" y="3420611"/>
                </a:cubicBezTo>
                <a:cubicBezTo>
                  <a:pt x="8530271" y="3407981"/>
                  <a:pt x="8525710" y="3391843"/>
                  <a:pt x="8525710" y="3372196"/>
                </a:cubicBezTo>
                <a:lnTo>
                  <a:pt x="8525710" y="3170113"/>
                </a:lnTo>
                <a:cubicBezTo>
                  <a:pt x="8525710" y="3150466"/>
                  <a:pt x="8530271" y="3134328"/>
                  <a:pt x="8539393" y="3121698"/>
                </a:cubicBezTo>
                <a:cubicBezTo>
                  <a:pt x="8548514" y="3109068"/>
                  <a:pt x="8560794" y="3102752"/>
                  <a:pt x="8576231" y="3102752"/>
                </a:cubicBezTo>
                <a:close/>
                <a:moveTo>
                  <a:pt x="10508700" y="3096437"/>
                </a:moveTo>
                <a:cubicBezTo>
                  <a:pt x="10525541" y="3096437"/>
                  <a:pt x="10538872" y="3105208"/>
                  <a:pt x="10548697" y="3122750"/>
                </a:cubicBezTo>
                <a:cubicBezTo>
                  <a:pt x="10558519" y="3140292"/>
                  <a:pt x="10563432" y="3163798"/>
                  <a:pt x="10563432" y="3193269"/>
                </a:cubicBezTo>
                <a:lnTo>
                  <a:pt x="10563432" y="3845826"/>
                </a:lnTo>
                <a:cubicBezTo>
                  <a:pt x="10563432" y="3875297"/>
                  <a:pt x="10558519" y="3898803"/>
                  <a:pt x="10548697" y="3916345"/>
                </a:cubicBezTo>
                <a:cubicBezTo>
                  <a:pt x="10538872" y="3933887"/>
                  <a:pt x="10525541" y="3942657"/>
                  <a:pt x="10508700" y="3942657"/>
                </a:cubicBezTo>
                <a:cubicBezTo>
                  <a:pt x="10493264" y="3942657"/>
                  <a:pt x="10480634" y="3933887"/>
                  <a:pt x="10470811" y="3916345"/>
                </a:cubicBezTo>
                <a:cubicBezTo>
                  <a:pt x="10460986" y="3898803"/>
                  <a:pt x="10456076" y="3875297"/>
                  <a:pt x="10456076" y="3845826"/>
                </a:cubicBezTo>
                <a:lnTo>
                  <a:pt x="10456076" y="3193269"/>
                </a:lnTo>
                <a:cubicBezTo>
                  <a:pt x="10456076" y="3163798"/>
                  <a:pt x="10460986" y="3140292"/>
                  <a:pt x="10470811" y="3122750"/>
                </a:cubicBezTo>
                <a:cubicBezTo>
                  <a:pt x="10480634" y="3105208"/>
                  <a:pt x="10493264" y="3096437"/>
                  <a:pt x="10508700" y="3096437"/>
                </a:cubicBezTo>
                <a:close/>
                <a:moveTo>
                  <a:pt x="9546676" y="3096437"/>
                </a:moveTo>
                <a:cubicBezTo>
                  <a:pt x="9563516" y="3096437"/>
                  <a:pt x="9576848" y="3105208"/>
                  <a:pt x="9586672" y="3122750"/>
                </a:cubicBezTo>
                <a:cubicBezTo>
                  <a:pt x="9596494" y="3140292"/>
                  <a:pt x="9601407" y="3163798"/>
                  <a:pt x="9601407" y="3193269"/>
                </a:cubicBezTo>
                <a:lnTo>
                  <a:pt x="9601407" y="3845826"/>
                </a:lnTo>
                <a:cubicBezTo>
                  <a:pt x="9601407" y="3875297"/>
                  <a:pt x="9596494" y="3898803"/>
                  <a:pt x="9586672" y="3916345"/>
                </a:cubicBezTo>
                <a:cubicBezTo>
                  <a:pt x="9576848" y="3933887"/>
                  <a:pt x="9563516" y="3942657"/>
                  <a:pt x="9546676" y="3942657"/>
                </a:cubicBezTo>
                <a:cubicBezTo>
                  <a:pt x="9531239" y="3942657"/>
                  <a:pt x="9518609" y="3933887"/>
                  <a:pt x="9508786" y="3916345"/>
                </a:cubicBezTo>
                <a:cubicBezTo>
                  <a:pt x="9498962" y="3898803"/>
                  <a:pt x="9494050" y="3875297"/>
                  <a:pt x="9494050" y="3845826"/>
                </a:cubicBezTo>
                <a:lnTo>
                  <a:pt x="9494050" y="3193269"/>
                </a:lnTo>
                <a:cubicBezTo>
                  <a:pt x="9494050" y="3163798"/>
                  <a:pt x="9498962" y="3140292"/>
                  <a:pt x="9508786" y="3122750"/>
                </a:cubicBezTo>
                <a:cubicBezTo>
                  <a:pt x="9518609" y="3105208"/>
                  <a:pt x="9531239" y="3096437"/>
                  <a:pt x="9546676" y="3096437"/>
                </a:cubicBezTo>
                <a:close/>
                <a:moveTo>
                  <a:pt x="7681348" y="2782789"/>
                </a:moveTo>
                <a:cubicBezTo>
                  <a:pt x="7668718" y="2782789"/>
                  <a:pt x="7656088" y="2784894"/>
                  <a:pt x="7643457" y="2789104"/>
                </a:cubicBezTo>
                <a:lnTo>
                  <a:pt x="7525576" y="2831204"/>
                </a:lnTo>
                <a:cubicBezTo>
                  <a:pt x="7508736" y="2836818"/>
                  <a:pt x="7500316" y="2848746"/>
                  <a:pt x="7500316" y="2866990"/>
                </a:cubicBezTo>
                <a:lnTo>
                  <a:pt x="7500316" y="3111173"/>
                </a:lnTo>
                <a:cubicBezTo>
                  <a:pt x="7500316" y="3120996"/>
                  <a:pt x="7503123" y="3128714"/>
                  <a:pt x="7508736" y="3134328"/>
                </a:cubicBezTo>
                <a:cubicBezTo>
                  <a:pt x="7514349" y="3139942"/>
                  <a:pt x="7522068" y="3142748"/>
                  <a:pt x="7531891" y="3142748"/>
                </a:cubicBezTo>
                <a:lnTo>
                  <a:pt x="7649772" y="3142748"/>
                </a:lnTo>
                <a:cubicBezTo>
                  <a:pt x="7658192" y="3142748"/>
                  <a:pt x="7662402" y="3146958"/>
                  <a:pt x="7662402" y="3155378"/>
                </a:cubicBezTo>
                <a:lnTo>
                  <a:pt x="7662402" y="4224731"/>
                </a:lnTo>
                <a:cubicBezTo>
                  <a:pt x="7662402" y="4234554"/>
                  <a:pt x="7665210" y="4242273"/>
                  <a:pt x="7670823" y="4247886"/>
                </a:cubicBezTo>
                <a:cubicBezTo>
                  <a:pt x="7676436" y="4253499"/>
                  <a:pt x="7684154" y="4256306"/>
                  <a:pt x="7693978" y="4256306"/>
                </a:cubicBezTo>
                <a:lnTo>
                  <a:pt x="8026572" y="4256306"/>
                </a:lnTo>
                <a:cubicBezTo>
                  <a:pt x="8036395" y="4256306"/>
                  <a:pt x="8044114" y="4253499"/>
                  <a:pt x="8049727" y="4247886"/>
                </a:cubicBezTo>
                <a:cubicBezTo>
                  <a:pt x="8055341" y="4242273"/>
                  <a:pt x="8058147" y="4234554"/>
                  <a:pt x="8058147" y="4224731"/>
                </a:cubicBezTo>
                <a:lnTo>
                  <a:pt x="8058147" y="2814364"/>
                </a:lnTo>
                <a:cubicBezTo>
                  <a:pt x="8058147" y="2804541"/>
                  <a:pt x="8055341" y="2796822"/>
                  <a:pt x="8049727" y="2791209"/>
                </a:cubicBezTo>
                <a:cubicBezTo>
                  <a:pt x="8044114" y="2785596"/>
                  <a:pt x="8036395" y="2782789"/>
                  <a:pt x="8026572" y="2782789"/>
                </a:cubicBezTo>
                <a:close/>
                <a:moveTo>
                  <a:pt x="6198181" y="2782789"/>
                </a:moveTo>
                <a:cubicBezTo>
                  <a:pt x="6188358" y="2782789"/>
                  <a:pt x="6180640" y="2785596"/>
                  <a:pt x="6175026" y="2791209"/>
                </a:cubicBezTo>
                <a:cubicBezTo>
                  <a:pt x="6169413" y="2796822"/>
                  <a:pt x="6166606" y="2804541"/>
                  <a:pt x="6166606" y="2814364"/>
                </a:cubicBezTo>
                <a:lnTo>
                  <a:pt x="6166606" y="4224731"/>
                </a:lnTo>
                <a:cubicBezTo>
                  <a:pt x="6166606" y="4234554"/>
                  <a:pt x="6169413" y="4242273"/>
                  <a:pt x="6175026" y="4247886"/>
                </a:cubicBezTo>
                <a:cubicBezTo>
                  <a:pt x="6180640" y="4253499"/>
                  <a:pt x="6188358" y="4256306"/>
                  <a:pt x="6198181" y="4256306"/>
                </a:cubicBezTo>
                <a:lnTo>
                  <a:pt x="6977041" y="4256306"/>
                </a:lnTo>
                <a:cubicBezTo>
                  <a:pt x="6986864" y="4256306"/>
                  <a:pt x="6994583" y="4253499"/>
                  <a:pt x="7000196" y="4247886"/>
                </a:cubicBezTo>
                <a:cubicBezTo>
                  <a:pt x="7005809" y="4242273"/>
                  <a:pt x="7008616" y="4234554"/>
                  <a:pt x="7008616" y="4224731"/>
                </a:cubicBezTo>
                <a:lnTo>
                  <a:pt x="7008616" y="3948973"/>
                </a:lnTo>
                <a:cubicBezTo>
                  <a:pt x="7008616" y="3939149"/>
                  <a:pt x="7005809" y="3931431"/>
                  <a:pt x="7000196" y="3925817"/>
                </a:cubicBezTo>
                <a:cubicBezTo>
                  <a:pt x="6994583" y="3920204"/>
                  <a:pt x="6986864" y="3917397"/>
                  <a:pt x="6977041" y="3917397"/>
                </a:cubicBezTo>
                <a:lnTo>
                  <a:pt x="6574981" y="3917397"/>
                </a:lnTo>
                <a:cubicBezTo>
                  <a:pt x="6566560" y="3917397"/>
                  <a:pt x="6562351" y="3913187"/>
                  <a:pt x="6562351" y="3904767"/>
                </a:cubicBezTo>
                <a:lnTo>
                  <a:pt x="6562351" y="3700580"/>
                </a:lnTo>
                <a:cubicBezTo>
                  <a:pt x="6562351" y="3692160"/>
                  <a:pt x="6566560" y="3687949"/>
                  <a:pt x="6574981" y="3687949"/>
                </a:cubicBezTo>
                <a:lnTo>
                  <a:pt x="6783378" y="3687949"/>
                </a:lnTo>
                <a:cubicBezTo>
                  <a:pt x="6793202" y="3687949"/>
                  <a:pt x="6800921" y="3685143"/>
                  <a:pt x="6806534" y="3679529"/>
                </a:cubicBezTo>
                <a:cubicBezTo>
                  <a:pt x="6812147" y="3673916"/>
                  <a:pt x="6814953" y="3666197"/>
                  <a:pt x="6814953" y="3656374"/>
                </a:cubicBezTo>
                <a:lnTo>
                  <a:pt x="6814953" y="3380616"/>
                </a:lnTo>
                <a:cubicBezTo>
                  <a:pt x="6814953" y="3370792"/>
                  <a:pt x="6812147" y="3363074"/>
                  <a:pt x="6806534" y="3357461"/>
                </a:cubicBezTo>
                <a:cubicBezTo>
                  <a:pt x="6800921" y="3351847"/>
                  <a:pt x="6793202" y="3349040"/>
                  <a:pt x="6783378" y="3349040"/>
                </a:cubicBezTo>
                <a:lnTo>
                  <a:pt x="6574981" y="3349040"/>
                </a:lnTo>
                <a:cubicBezTo>
                  <a:pt x="6566560" y="3349040"/>
                  <a:pt x="6562351" y="3344830"/>
                  <a:pt x="6562351" y="3336410"/>
                </a:cubicBezTo>
                <a:lnTo>
                  <a:pt x="6562351" y="3134328"/>
                </a:lnTo>
                <a:cubicBezTo>
                  <a:pt x="6562351" y="3125908"/>
                  <a:pt x="6566560" y="3121698"/>
                  <a:pt x="6574981" y="3121698"/>
                </a:cubicBezTo>
                <a:lnTo>
                  <a:pt x="6977041" y="3121698"/>
                </a:lnTo>
                <a:cubicBezTo>
                  <a:pt x="6986864" y="3121698"/>
                  <a:pt x="6994583" y="3118891"/>
                  <a:pt x="7000196" y="3113278"/>
                </a:cubicBezTo>
                <a:cubicBezTo>
                  <a:pt x="7005809" y="3107664"/>
                  <a:pt x="7008616" y="3099946"/>
                  <a:pt x="7008616" y="3090122"/>
                </a:cubicBezTo>
                <a:lnTo>
                  <a:pt x="7008616" y="2814364"/>
                </a:lnTo>
                <a:cubicBezTo>
                  <a:pt x="7008616" y="2804541"/>
                  <a:pt x="7005809" y="2796822"/>
                  <a:pt x="7000196" y="2791209"/>
                </a:cubicBezTo>
                <a:cubicBezTo>
                  <a:pt x="6994583" y="2785596"/>
                  <a:pt x="6986864" y="2782789"/>
                  <a:pt x="6977041" y="2782789"/>
                </a:cubicBezTo>
                <a:close/>
                <a:moveTo>
                  <a:pt x="5169481" y="2782789"/>
                </a:moveTo>
                <a:cubicBezTo>
                  <a:pt x="5159658" y="2782789"/>
                  <a:pt x="5151940" y="2785596"/>
                  <a:pt x="5146326" y="2791209"/>
                </a:cubicBezTo>
                <a:cubicBezTo>
                  <a:pt x="5140713" y="2796822"/>
                  <a:pt x="5137906" y="2804541"/>
                  <a:pt x="5137906" y="2814364"/>
                </a:cubicBezTo>
                <a:lnTo>
                  <a:pt x="5137906" y="4224731"/>
                </a:lnTo>
                <a:cubicBezTo>
                  <a:pt x="5137906" y="4234554"/>
                  <a:pt x="5140713" y="4242273"/>
                  <a:pt x="5146326" y="4247886"/>
                </a:cubicBezTo>
                <a:cubicBezTo>
                  <a:pt x="5151940" y="4253499"/>
                  <a:pt x="5159658" y="4256306"/>
                  <a:pt x="5169481" y="4256306"/>
                </a:cubicBezTo>
                <a:lnTo>
                  <a:pt x="5502075" y="4256306"/>
                </a:lnTo>
                <a:cubicBezTo>
                  <a:pt x="5511899" y="4256306"/>
                  <a:pt x="5519617" y="4253499"/>
                  <a:pt x="5525230" y="4247886"/>
                </a:cubicBezTo>
                <a:cubicBezTo>
                  <a:pt x="5530845" y="4242273"/>
                  <a:pt x="5533651" y="4234554"/>
                  <a:pt x="5533651" y="4224731"/>
                </a:cubicBezTo>
                <a:lnTo>
                  <a:pt x="5533651" y="3702685"/>
                </a:lnTo>
                <a:cubicBezTo>
                  <a:pt x="5533651" y="3694265"/>
                  <a:pt x="5536457" y="3690054"/>
                  <a:pt x="5542071" y="3690054"/>
                </a:cubicBezTo>
                <a:cubicBezTo>
                  <a:pt x="5544878" y="3690054"/>
                  <a:pt x="5547685" y="3693563"/>
                  <a:pt x="5550491" y="3700580"/>
                </a:cubicBezTo>
                <a:lnTo>
                  <a:pt x="5678898" y="4228941"/>
                </a:lnTo>
                <a:cubicBezTo>
                  <a:pt x="5683107" y="4247184"/>
                  <a:pt x="5694334" y="4256306"/>
                  <a:pt x="5712578" y="4256306"/>
                </a:cubicBezTo>
                <a:lnTo>
                  <a:pt x="6055697" y="4256306"/>
                </a:lnTo>
                <a:cubicBezTo>
                  <a:pt x="6075345" y="4256306"/>
                  <a:pt x="6085168" y="4247886"/>
                  <a:pt x="6085168" y="4231046"/>
                </a:cubicBezTo>
                <a:cubicBezTo>
                  <a:pt x="6085168" y="4226836"/>
                  <a:pt x="6084465" y="4223327"/>
                  <a:pt x="6083062" y="4220521"/>
                </a:cubicBezTo>
                <a:lnTo>
                  <a:pt x="5912555" y="3624799"/>
                </a:lnTo>
                <a:cubicBezTo>
                  <a:pt x="5911153" y="3617782"/>
                  <a:pt x="5913257" y="3612168"/>
                  <a:pt x="5918870" y="3607958"/>
                </a:cubicBezTo>
                <a:cubicBezTo>
                  <a:pt x="5969392" y="3570068"/>
                  <a:pt x="6007983" y="3520600"/>
                  <a:pt x="6034647" y="3459554"/>
                </a:cubicBezTo>
                <a:cubicBezTo>
                  <a:pt x="6061311" y="3398508"/>
                  <a:pt x="6074642" y="3329394"/>
                  <a:pt x="6074642" y="3252209"/>
                </a:cubicBezTo>
                <a:cubicBezTo>
                  <a:pt x="6074642" y="3160992"/>
                  <a:pt x="6056398" y="3079948"/>
                  <a:pt x="6019912" y="3009079"/>
                </a:cubicBezTo>
                <a:cubicBezTo>
                  <a:pt x="5983425" y="2938210"/>
                  <a:pt x="5932553" y="2882777"/>
                  <a:pt x="5867297" y="2842782"/>
                </a:cubicBezTo>
                <a:cubicBezTo>
                  <a:pt x="5802041" y="2802786"/>
                  <a:pt x="5727313" y="2782789"/>
                  <a:pt x="5643112" y="2782789"/>
                </a:cubicBezTo>
                <a:close/>
                <a:moveTo>
                  <a:pt x="3245432" y="2782789"/>
                </a:moveTo>
                <a:cubicBezTo>
                  <a:pt x="3235608" y="2782789"/>
                  <a:pt x="3227890" y="2785596"/>
                  <a:pt x="3222276" y="2791209"/>
                </a:cubicBezTo>
                <a:cubicBezTo>
                  <a:pt x="3216663" y="2796822"/>
                  <a:pt x="3213856" y="2804541"/>
                  <a:pt x="3213856" y="2814364"/>
                </a:cubicBezTo>
                <a:lnTo>
                  <a:pt x="3213856" y="4224731"/>
                </a:lnTo>
                <a:cubicBezTo>
                  <a:pt x="3213856" y="4234554"/>
                  <a:pt x="3216663" y="4242273"/>
                  <a:pt x="3222276" y="4247886"/>
                </a:cubicBezTo>
                <a:cubicBezTo>
                  <a:pt x="3227890" y="4253499"/>
                  <a:pt x="3235608" y="4256306"/>
                  <a:pt x="3245432" y="4256306"/>
                </a:cubicBezTo>
                <a:lnTo>
                  <a:pt x="3578026" y="4256306"/>
                </a:lnTo>
                <a:cubicBezTo>
                  <a:pt x="3587849" y="4256306"/>
                  <a:pt x="3595568" y="4253499"/>
                  <a:pt x="3601181" y="4247886"/>
                </a:cubicBezTo>
                <a:cubicBezTo>
                  <a:pt x="3606794" y="4242273"/>
                  <a:pt x="3609601" y="4234554"/>
                  <a:pt x="3609601" y="4224731"/>
                </a:cubicBezTo>
                <a:lnTo>
                  <a:pt x="3609601" y="3700580"/>
                </a:lnTo>
                <a:cubicBezTo>
                  <a:pt x="3609601" y="3692160"/>
                  <a:pt x="3613811" y="3687949"/>
                  <a:pt x="3622231" y="3687949"/>
                </a:cubicBezTo>
                <a:lnTo>
                  <a:pt x="3830628" y="3687949"/>
                </a:lnTo>
                <a:cubicBezTo>
                  <a:pt x="3840452" y="3687949"/>
                  <a:pt x="3848170" y="3685143"/>
                  <a:pt x="3853784" y="3679529"/>
                </a:cubicBezTo>
                <a:cubicBezTo>
                  <a:pt x="3859397" y="3673916"/>
                  <a:pt x="3862204" y="3666197"/>
                  <a:pt x="3862204" y="3656374"/>
                </a:cubicBezTo>
                <a:lnTo>
                  <a:pt x="3862204" y="3380616"/>
                </a:lnTo>
                <a:cubicBezTo>
                  <a:pt x="3862204" y="3370792"/>
                  <a:pt x="3859397" y="3363074"/>
                  <a:pt x="3853784" y="3357461"/>
                </a:cubicBezTo>
                <a:cubicBezTo>
                  <a:pt x="3848170" y="3351847"/>
                  <a:pt x="3840452" y="3349040"/>
                  <a:pt x="3830628" y="3349040"/>
                </a:cubicBezTo>
                <a:lnTo>
                  <a:pt x="3622231" y="3349040"/>
                </a:lnTo>
                <a:cubicBezTo>
                  <a:pt x="3613811" y="3349040"/>
                  <a:pt x="3609601" y="3344830"/>
                  <a:pt x="3609601" y="3336410"/>
                </a:cubicBezTo>
                <a:lnTo>
                  <a:pt x="3609601" y="3134328"/>
                </a:lnTo>
                <a:cubicBezTo>
                  <a:pt x="3609601" y="3125908"/>
                  <a:pt x="3613811" y="3121698"/>
                  <a:pt x="3622231" y="3121698"/>
                </a:cubicBezTo>
                <a:lnTo>
                  <a:pt x="4024290" y="3121698"/>
                </a:lnTo>
                <a:cubicBezTo>
                  <a:pt x="4034114" y="3121698"/>
                  <a:pt x="4041833" y="3118891"/>
                  <a:pt x="4047446" y="3113278"/>
                </a:cubicBezTo>
                <a:cubicBezTo>
                  <a:pt x="4053059" y="3107664"/>
                  <a:pt x="4055866" y="3099946"/>
                  <a:pt x="4055866" y="3090122"/>
                </a:cubicBezTo>
                <a:lnTo>
                  <a:pt x="4055866" y="2814364"/>
                </a:lnTo>
                <a:cubicBezTo>
                  <a:pt x="4055866" y="2804541"/>
                  <a:pt x="4053059" y="2796822"/>
                  <a:pt x="4047446" y="2791209"/>
                </a:cubicBezTo>
                <a:cubicBezTo>
                  <a:pt x="4041833" y="2785596"/>
                  <a:pt x="4034114" y="2782789"/>
                  <a:pt x="4024290" y="2782789"/>
                </a:cubicBezTo>
                <a:close/>
                <a:moveTo>
                  <a:pt x="2311982" y="2782789"/>
                </a:moveTo>
                <a:cubicBezTo>
                  <a:pt x="2302158" y="2782789"/>
                  <a:pt x="2294439" y="2785596"/>
                  <a:pt x="2288826" y="2791209"/>
                </a:cubicBezTo>
                <a:cubicBezTo>
                  <a:pt x="2283213" y="2796822"/>
                  <a:pt x="2280406" y="2804541"/>
                  <a:pt x="2280406" y="2814364"/>
                </a:cubicBezTo>
                <a:lnTo>
                  <a:pt x="2280406" y="4224731"/>
                </a:lnTo>
                <a:cubicBezTo>
                  <a:pt x="2280406" y="4234554"/>
                  <a:pt x="2283213" y="4242273"/>
                  <a:pt x="2288826" y="4247886"/>
                </a:cubicBezTo>
                <a:cubicBezTo>
                  <a:pt x="2294439" y="4253499"/>
                  <a:pt x="2302158" y="4256306"/>
                  <a:pt x="2311982" y="4256306"/>
                </a:cubicBezTo>
                <a:lnTo>
                  <a:pt x="3090841" y="4256306"/>
                </a:lnTo>
                <a:cubicBezTo>
                  <a:pt x="3100664" y="4256306"/>
                  <a:pt x="3108383" y="4253499"/>
                  <a:pt x="3113996" y="4247886"/>
                </a:cubicBezTo>
                <a:cubicBezTo>
                  <a:pt x="3119609" y="4242273"/>
                  <a:pt x="3122416" y="4234554"/>
                  <a:pt x="3122416" y="4224731"/>
                </a:cubicBezTo>
                <a:lnTo>
                  <a:pt x="3122416" y="3948973"/>
                </a:lnTo>
                <a:cubicBezTo>
                  <a:pt x="3122416" y="3939149"/>
                  <a:pt x="3119609" y="3931431"/>
                  <a:pt x="3113996" y="3925817"/>
                </a:cubicBezTo>
                <a:cubicBezTo>
                  <a:pt x="3108383" y="3920204"/>
                  <a:pt x="3100664" y="3917397"/>
                  <a:pt x="3090841" y="3917397"/>
                </a:cubicBezTo>
                <a:lnTo>
                  <a:pt x="2688781" y="3917397"/>
                </a:lnTo>
                <a:cubicBezTo>
                  <a:pt x="2680361" y="3917397"/>
                  <a:pt x="2676151" y="3913187"/>
                  <a:pt x="2676151" y="3904767"/>
                </a:cubicBezTo>
                <a:lnTo>
                  <a:pt x="2676151" y="3700580"/>
                </a:lnTo>
                <a:cubicBezTo>
                  <a:pt x="2676151" y="3692160"/>
                  <a:pt x="2680361" y="3687949"/>
                  <a:pt x="2688781" y="3687949"/>
                </a:cubicBezTo>
                <a:lnTo>
                  <a:pt x="2897178" y="3687949"/>
                </a:lnTo>
                <a:cubicBezTo>
                  <a:pt x="2907002" y="3687949"/>
                  <a:pt x="2914720" y="3685143"/>
                  <a:pt x="2920333" y="3679529"/>
                </a:cubicBezTo>
                <a:cubicBezTo>
                  <a:pt x="2925947" y="3673916"/>
                  <a:pt x="2928754" y="3666197"/>
                  <a:pt x="2928754" y="3656374"/>
                </a:cubicBezTo>
                <a:lnTo>
                  <a:pt x="2928754" y="3380616"/>
                </a:lnTo>
                <a:cubicBezTo>
                  <a:pt x="2928754" y="3370792"/>
                  <a:pt x="2925947" y="3363074"/>
                  <a:pt x="2920333" y="3357461"/>
                </a:cubicBezTo>
                <a:cubicBezTo>
                  <a:pt x="2914720" y="3351847"/>
                  <a:pt x="2907002" y="3349040"/>
                  <a:pt x="2897178" y="3349040"/>
                </a:cubicBezTo>
                <a:lnTo>
                  <a:pt x="2688781" y="3349040"/>
                </a:lnTo>
                <a:cubicBezTo>
                  <a:pt x="2680361" y="3349040"/>
                  <a:pt x="2676151" y="3344830"/>
                  <a:pt x="2676151" y="3336410"/>
                </a:cubicBezTo>
                <a:lnTo>
                  <a:pt x="2676151" y="3134328"/>
                </a:lnTo>
                <a:cubicBezTo>
                  <a:pt x="2676151" y="3125908"/>
                  <a:pt x="2680361" y="3121698"/>
                  <a:pt x="2688781" y="3121698"/>
                </a:cubicBezTo>
                <a:lnTo>
                  <a:pt x="3090841" y="3121698"/>
                </a:lnTo>
                <a:cubicBezTo>
                  <a:pt x="3100664" y="3121698"/>
                  <a:pt x="3108383" y="3118891"/>
                  <a:pt x="3113996" y="3113278"/>
                </a:cubicBezTo>
                <a:cubicBezTo>
                  <a:pt x="3119609" y="3107664"/>
                  <a:pt x="3122416" y="3099946"/>
                  <a:pt x="3122416" y="3090122"/>
                </a:cubicBezTo>
                <a:lnTo>
                  <a:pt x="3122416" y="2814364"/>
                </a:lnTo>
                <a:cubicBezTo>
                  <a:pt x="3122416" y="2804541"/>
                  <a:pt x="3119609" y="2796822"/>
                  <a:pt x="3113996" y="2791209"/>
                </a:cubicBezTo>
                <a:cubicBezTo>
                  <a:pt x="3108383" y="2785596"/>
                  <a:pt x="3100664" y="2782789"/>
                  <a:pt x="3090841" y="2782789"/>
                </a:cubicBezTo>
                <a:close/>
                <a:moveTo>
                  <a:pt x="1292807" y="2782789"/>
                </a:moveTo>
                <a:cubicBezTo>
                  <a:pt x="1282983" y="2782789"/>
                  <a:pt x="1275264" y="2785596"/>
                  <a:pt x="1269651" y="2791209"/>
                </a:cubicBezTo>
                <a:cubicBezTo>
                  <a:pt x="1264038" y="2796822"/>
                  <a:pt x="1261231" y="2804541"/>
                  <a:pt x="1261231" y="2814364"/>
                </a:cubicBezTo>
                <a:lnTo>
                  <a:pt x="1261231" y="4224731"/>
                </a:lnTo>
                <a:cubicBezTo>
                  <a:pt x="1261231" y="4234554"/>
                  <a:pt x="1264038" y="4242273"/>
                  <a:pt x="1269651" y="4247886"/>
                </a:cubicBezTo>
                <a:cubicBezTo>
                  <a:pt x="1275264" y="4253499"/>
                  <a:pt x="1282983" y="4256306"/>
                  <a:pt x="1292807" y="4256306"/>
                </a:cubicBezTo>
                <a:lnTo>
                  <a:pt x="1736967" y="4256306"/>
                </a:lnTo>
                <a:cubicBezTo>
                  <a:pt x="1868881" y="4256306"/>
                  <a:pt x="1977641" y="4220521"/>
                  <a:pt x="2063245" y="4148950"/>
                </a:cubicBezTo>
                <a:cubicBezTo>
                  <a:pt x="2148850" y="4077379"/>
                  <a:pt x="2191652" y="3974934"/>
                  <a:pt x="2191652" y="3841616"/>
                </a:cubicBezTo>
                <a:cubicBezTo>
                  <a:pt x="2191652" y="3692861"/>
                  <a:pt x="2140430" y="3579190"/>
                  <a:pt x="2037985" y="3500602"/>
                </a:cubicBezTo>
                <a:cubicBezTo>
                  <a:pt x="2033775" y="3496392"/>
                  <a:pt x="2035179" y="3491480"/>
                  <a:pt x="2042195" y="3485867"/>
                </a:cubicBezTo>
                <a:cubicBezTo>
                  <a:pt x="2122187" y="3422716"/>
                  <a:pt x="2162182" y="3326587"/>
                  <a:pt x="2162182" y="3197479"/>
                </a:cubicBezTo>
                <a:cubicBezTo>
                  <a:pt x="2162182" y="3058547"/>
                  <a:pt x="2119028" y="2954699"/>
                  <a:pt x="2032723" y="2885935"/>
                </a:cubicBezTo>
                <a:cubicBezTo>
                  <a:pt x="1946417" y="2817171"/>
                  <a:pt x="1826781" y="2782789"/>
                  <a:pt x="1673816" y="2782789"/>
                </a:cubicBezTo>
                <a:close/>
                <a:moveTo>
                  <a:pt x="8574125" y="2765948"/>
                </a:moveTo>
                <a:cubicBezTo>
                  <a:pt x="8436598" y="2765948"/>
                  <a:pt x="8327137" y="2799278"/>
                  <a:pt x="8245742" y="2865937"/>
                </a:cubicBezTo>
                <a:cubicBezTo>
                  <a:pt x="8164348" y="2932596"/>
                  <a:pt x="8123651" y="3024867"/>
                  <a:pt x="8123651" y="3142748"/>
                </a:cubicBezTo>
                <a:lnTo>
                  <a:pt x="8123651" y="3330095"/>
                </a:lnTo>
                <a:cubicBezTo>
                  <a:pt x="8123651" y="3449380"/>
                  <a:pt x="8152770" y="3543755"/>
                  <a:pt x="8211009" y="3613221"/>
                </a:cubicBezTo>
                <a:cubicBezTo>
                  <a:pt x="8269248" y="3682687"/>
                  <a:pt x="8348187" y="3717420"/>
                  <a:pt x="8447824" y="3717420"/>
                </a:cubicBezTo>
                <a:cubicBezTo>
                  <a:pt x="8509571" y="3717420"/>
                  <a:pt x="8565004" y="3697071"/>
                  <a:pt x="8614121" y="3656374"/>
                </a:cubicBezTo>
                <a:cubicBezTo>
                  <a:pt x="8618332" y="3653567"/>
                  <a:pt x="8621840" y="3652866"/>
                  <a:pt x="8624646" y="3654269"/>
                </a:cubicBezTo>
                <a:cubicBezTo>
                  <a:pt x="8627453" y="3655672"/>
                  <a:pt x="8628856" y="3659181"/>
                  <a:pt x="8628856" y="3664794"/>
                </a:cubicBezTo>
                <a:lnTo>
                  <a:pt x="8628856" y="3858457"/>
                </a:lnTo>
                <a:cubicBezTo>
                  <a:pt x="8628856" y="3878103"/>
                  <a:pt x="8624295" y="3894242"/>
                  <a:pt x="8615174" y="3906872"/>
                </a:cubicBezTo>
                <a:cubicBezTo>
                  <a:pt x="8606052" y="3919502"/>
                  <a:pt x="8594474" y="3925817"/>
                  <a:pt x="8580441" y="3925817"/>
                </a:cubicBezTo>
                <a:cubicBezTo>
                  <a:pt x="8570617" y="3925817"/>
                  <a:pt x="8561144" y="3919502"/>
                  <a:pt x="8552023" y="3906872"/>
                </a:cubicBezTo>
                <a:cubicBezTo>
                  <a:pt x="8542901" y="3894242"/>
                  <a:pt x="8538340" y="3878103"/>
                  <a:pt x="8538340" y="3858457"/>
                </a:cubicBezTo>
                <a:lnTo>
                  <a:pt x="8538340" y="3803726"/>
                </a:lnTo>
                <a:cubicBezTo>
                  <a:pt x="8538340" y="3793902"/>
                  <a:pt x="8535534" y="3786184"/>
                  <a:pt x="8529920" y="3780571"/>
                </a:cubicBezTo>
                <a:cubicBezTo>
                  <a:pt x="8524306" y="3774957"/>
                  <a:pt x="8516588" y="3772150"/>
                  <a:pt x="8506765" y="3772150"/>
                </a:cubicBezTo>
                <a:lnTo>
                  <a:pt x="8174171" y="3772150"/>
                </a:lnTo>
                <a:cubicBezTo>
                  <a:pt x="8164348" y="3772150"/>
                  <a:pt x="8156630" y="3774957"/>
                  <a:pt x="8151016" y="3780571"/>
                </a:cubicBezTo>
                <a:cubicBezTo>
                  <a:pt x="8145402" y="3786184"/>
                  <a:pt x="8142596" y="3793902"/>
                  <a:pt x="8142596" y="3803726"/>
                </a:cubicBezTo>
                <a:lnTo>
                  <a:pt x="8142596" y="3885822"/>
                </a:lnTo>
                <a:cubicBezTo>
                  <a:pt x="8142596" y="4003703"/>
                  <a:pt x="8182942" y="4097728"/>
                  <a:pt x="8263635" y="4167895"/>
                </a:cubicBezTo>
                <a:cubicBezTo>
                  <a:pt x="8344327" y="4238063"/>
                  <a:pt x="8449929" y="4273146"/>
                  <a:pt x="8580441" y="4273146"/>
                </a:cubicBezTo>
                <a:cubicBezTo>
                  <a:pt x="8715162" y="4273146"/>
                  <a:pt x="8823571" y="4238413"/>
                  <a:pt x="8905667" y="4168948"/>
                </a:cubicBezTo>
                <a:cubicBezTo>
                  <a:pt x="8987763" y="4099482"/>
                  <a:pt x="9028109" y="4005107"/>
                  <a:pt x="9026706" y="3885822"/>
                </a:cubicBezTo>
                <a:lnTo>
                  <a:pt x="9022496" y="3212214"/>
                </a:lnTo>
                <a:cubicBezTo>
                  <a:pt x="9022496" y="3189760"/>
                  <a:pt x="9021092" y="3161693"/>
                  <a:pt x="9018286" y="3128013"/>
                </a:cubicBezTo>
                <a:cubicBezTo>
                  <a:pt x="9008462" y="3007325"/>
                  <a:pt x="8963906" y="2916809"/>
                  <a:pt x="8884617" y="2856465"/>
                </a:cubicBezTo>
                <a:cubicBezTo>
                  <a:pt x="8805328" y="2796120"/>
                  <a:pt x="8701830" y="2765948"/>
                  <a:pt x="8574125" y="2765948"/>
                </a:cubicBezTo>
                <a:close/>
                <a:moveTo>
                  <a:pt x="4573416" y="2765948"/>
                </a:moveTo>
                <a:cubicBezTo>
                  <a:pt x="4431679" y="2765948"/>
                  <a:pt x="4318357" y="2806646"/>
                  <a:pt x="4233455" y="2888040"/>
                </a:cubicBezTo>
                <a:cubicBezTo>
                  <a:pt x="4148552" y="2969434"/>
                  <a:pt x="4106101" y="3078896"/>
                  <a:pt x="4106101" y="3216424"/>
                </a:cubicBezTo>
                <a:lnTo>
                  <a:pt x="4106101" y="3822671"/>
                </a:lnTo>
                <a:cubicBezTo>
                  <a:pt x="4106101" y="3960199"/>
                  <a:pt x="4148552" y="4069661"/>
                  <a:pt x="4233455" y="4151055"/>
                </a:cubicBezTo>
                <a:cubicBezTo>
                  <a:pt x="4318357" y="4232449"/>
                  <a:pt x="4431679" y="4273146"/>
                  <a:pt x="4573416" y="4273146"/>
                </a:cubicBezTo>
                <a:cubicBezTo>
                  <a:pt x="4715155" y="4273146"/>
                  <a:pt x="4828476" y="4232449"/>
                  <a:pt x="4913378" y="4151055"/>
                </a:cubicBezTo>
                <a:cubicBezTo>
                  <a:pt x="4998281" y="4069661"/>
                  <a:pt x="5040732" y="3960199"/>
                  <a:pt x="5040732" y="3822671"/>
                </a:cubicBezTo>
                <a:lnTo>
                  <a:pt x="5040732" y="3216424"/>
                </a:lnTo>
                <a:cubicBezTo>
                  <a:pt x="5040732" y="3078896"/>
                  <a:pt x="4998281" y="2969434"/>
                  <a:pt x="4913378" y="2888040"/>
                </a:cubicBezTo>
                <a:cubicBezTo>
                  <a:pt x="4828476" y="2806646"/>
                  <a:pt x="4715155" y="2765948"/>
                  <a:pt x="4573416" y="2765948"/>
                </a:cubicBezTo>
                <a:close/>
                <a:moveTo>
                  <a:pt x="10508700" y="2757528"/>
                </a:moveTo>
                <a:cubicBezTo>
                  <a:pt x="10420290" y="2757528"/>
                  <a:pt x="10342052" y="2776474"/>
                  <a:pt x="10273990" y="2814364"/>
                </a:cubicBezTo>
                <a:cubicBezTo>
                  <a:pt x="10205928" y="2852255"/>
                  <a:pt x="10153302" y="2905933"/>
                  <a:pt x="10116114" y="2975398"/>
                </a:cubicBezTo>
                <a:cubicBezTo>
                  <a:pt x="10078924" y="3044864"/>
                  <a:pt x="10060330" y="3125206"/>
                  <a:pt x="10060330" y="3216424"/>
                </a:cubicBezTo>
                <a:lnTo>
                  <a:pt x="10060330" y="3822671"/>
                </a:lnTo>
                <a:cubicBezTo>
                  <a:pt x="10060330" y="3913889"/>
                  <a:pt x="10078924" y="3994231"/>
                  <a:pt x="10116114" y="4063696"/>
                </a:cubicBezTo>
                <a:cubicBezTo>
                  <a:pt x="10153302" y="4133162"/>
                  <a:pt x="10205928" y="4186840"/>
                  <a:pt x="10273990" y="4224731"/>
                </a:cubicBezTo>
                <a:cubicBezTo>
                  <a:pt x="10342052" y="4262621"/>
                  <a:pt x="10420290" y="4281566"/>
                  <a:pt x="10508700" y="4281566"/>
                </a:cubicBezTo>
                <a:cubicBezTo>
                  <a:pt x="10598515" y="4281566"/>
                  <a:pt x="10677453" y="4262621"/>
                  <a:pt x="10745516" y="4224731"/>
                </a:cubicBezTo>
                <a:cubicBezTo>
                  <a:pt x="10813578" y="4186840"/>
                  <a:pt x="10866204" y="4133162"/>
                  <a:pt x="10903393" y="4063696"/>
                </a:cubicBezTo>
                <a:cubicBezTo>
                  <a:pt x="10940581" y="3994231"/>
                  <a:pt x="10959176" y="3913889"/>
                  <a:pt x="10959176" y="3822671"/>
                </a:cubicBezTo>
                <a:lnTo>
                  <a:pt x="10959176" y="3216424"/>
                </a:lnTo>
                <a:cubicBezTo>
                  <a:pt x="10959176" y="3125206"/>
                  <a:pt x="10940581" y="3044864"/>
                  <a:pt x="10903393" y="2975398"/>
                </a:cubicBezTo>
                <a:cubicBezTo>
                  <a:pt x="10866204" y="2905933"/>
                  <a:pt x="10813578" y="2852255"/>
                  <a:pt x="10745516" y="2814364"/>
                </a:cubicBezTo>
                <a:cubicBezTo>
                  <a:pt x="10677453" y="2776474"/>
                  <a:pt x="10598515" y="2757528"/>
                  <a:pt x="10508700" y="2757528"/>
                </a:cubicBezTo>
                <a:close/>
                <a:moveTo>
                  <a:pt x="9546676" y="2757528"/>
                </a:moveTo>
                <a:cubicBezTo>
                  <a:pt x="9458265" y="2757528"/>
                  <a:pt x="9380028" y="2776474"/>
                  <a:pt x="9311966" y="2814364"/>
                </a:cubicBezTo>
                <a:cubicBezTo>
                  <a:pt x="9243903" y="2852255"/>
                  <a:pt x="9191277" y="2905933"/>
                  <a:pt x="9154089" y="2975398"/>
                </a:cubicBezTo>
                <a:cubicBezTo>
                  <a:pt x="9116900" y="3044864"/>
                  <a:pt x="9098306" y="3125206"/>
                  <a:pt x="9098306" y="3216424"/>
                </a:cubicBezTo>
                <a:lnTo>
                  <a:pt x="9098306" y="3822671"/>
                </a:lnTo>
                <a:cubicBezTo>
                  <a:pt x="9098306" y="3913889"/>
                  <a:pt x="9116900" y="3994231"/>
                  <a:pt x="9154089" y="4063696"/>
                </a:cubicBezTo>
                <a:cubicBezTo>
                  <a:pt x="9191277" y="4133162"/>
                  <a:pt x="9243903" y="4186840"/>
                  <a:pt x="9311966" y="4224731"/>
                </a:cubicBezTo>
                <a:cubicBezTo>
                  <a:pt x="9380028" y="4262621"/>
                  <a:pt x="9458265" y="4281566"/>
                  <a:pt x="9546676" y="4281566"/>
                </a:cubicBezTo>
                <a:cubicBezTo>
                  <a:pt x="9636490" y="4281566"/>
                  <a:pt x="9715428" y="4262621"/>
                  <a:pt x="9783491" y="4224731"/>
                </a:cubicBezTo>
                <a:cubicBezTo>
                  <a:pt x="9851553" y="4186840"/>
                  <a:pt x="9904179" y="4133162"/>
                  <a:pt x="9941368" y="4063696"/>
                </a:cubicBezTo>
                <a:cubicBezTo>
                  <a:pt x="9978556" y="3994231"/>
                  <a:pt x="9997151" y="3913889"/>
                  <a:pt x="9997151" y="3822671"/>
                </a:cubicBezTo>
                <a:lnTo>
                  <a:pt x="9997151" y="3216424"/>
                </a:lnTo>
                <a:cubicBezTo>
                  <a:pt x="9997151" y="3125206"/>
                  <a:pt x="9978556" y="3044864"/>
                  <a:pt x="9941368" y="2975398"/>
                </a:cubicBezTo>
                <a:cubicBezTo>
                  <a:pt x="9904179" y="2905933"/>
                  <a:pt x="9851553" y="2852255"/>
                  <a:pt x="9783491" y="2814364"/>
                </a:cubicBezTo>
                <a:cubicBezTo>
                  <a:pt x="9715428" y="2776474"/>
                  <a:pt x="9636490" y="2757528"/>
                  <a:pt x="9546676" y="2757528"/>
                </a:cubicBezTo>
                <a:close/>
                <a:moveTo>
                  <a:pt x="0" y="0"/>
                </a:moveTo>
                <a:lnTo>
                  <a:pt x="12192000" y="0"/>
                </a:lnTo>
                <a:lnTo>
                  <a:pt x="12192000" y="6858000"/>
                </a:lnTo>
                <a:lnTo>
                  <a:pt x="0" y="6858000"/>
                </a:lnTo>
                <a:close/>
              </a:path>
            </a:pathLst>
          </a:custGeom>
        </p:spPr>
        <p:style>
          <a:lnRef idx="2">
            <a:schemeClr val="dk1">
              <a:shade val="15000"/>
            </a:schemeClr>
          </a:lnRef>
          <a:fillRef idx="1">
            <a:schemeClr val="dk1"/>
          </a:fillRef>
          <a:effectRef idx="0">
            <a:schemeClr val="dk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87347996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5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0" name="Picture 4">
            <a:extLst>
              <a:ext uri="{FF2B5EF4-FFF2-40B4-BE49-F238E27FC236}">
                <a16:creationId xmlns:a16="http://schemas.microsoft.com/office/drawing/2014/main" id="{CBD45B59-6405-FEFE-3A8D-6F977D8D06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51496">
            <a:off x="6700210" y="1411282"/>
            <a:ext cx="4976770" cy="280253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4">
            <a:extLst>
              <a:ext uri="{FF2B5EF4-FFF2-40B4-BE49-F238E27FC236}">
                <a16:creationId xmlns:a16="http://schemas.microsoft.com/office/drawing/2014/main" id="{E4E09220-F7A7-12A0-A27A-9F85A3E4A05F}"/>
              </a:ext>
            </a:extLst>
          </p:cNvPr>
          <p:cNvSpPr/>
          <p:nvPr/>
        </p:nvSpPr>
        <p:spPr>
          <a:xfrm>
            <a:off x="0" y="0"/>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206829" y="504225"/>
            <a:ext cx="4441371" cy="2308324"/>
          </a:xfrm>
          <a:prstGeom prst="rect">
            <a:avLst/>
          </a:prstGeom>
          <a:noFill/>
        </p:spPr>
        <p:txBody>
          <a:bodyPr wrap="square" rtlCol="0">
            <a:spAutoFit/>
          </a:bodyPr>
          <a:lstStyle/>
          <a:p>
            <a:pPr>
              <a:spcBef>
                <a:spcPts val="1400"/>
              </a:spcBef>
              <a:spcAft>
                <a:spcPts val="400"/>
              </a:spcAft>
            </a:pPr>
            <a:r>
              <a:rPr lang="en-US" sz="3600" b="1" i="0" u="none" strike="noStrike" dirty="0">
                <a:solidFill>
                  <a:srgbClr val="000000"/>
                </a:solidFill>
                <a:effectLst/>
                <a:latin typeface="Arial" panose="020B0604020202020204" pitchFamily="34" charset="0"/>
              </a:rPr>
              <a:t>4. </a:t>
            </a:r>
            <a:r>
              <a:rPr lang="en-US" sz="3600" b="1" dirty="0">
                <a:solidFill>
                  <a:srgbClr val="000000"/>
                </a:solidFill>
                <a:latin typeface="Arial" panose="020B0604020202020204" pitchFamily="34" charset="0"/>
              </a:rPr>
              <a:t>Giai </a:t>
            </a:r>
            <a:r>
              <a:rPr lang="en-US" sz="3600" b="1" dirty="0" err="1">
                <a:solidFill>
                  <a:srgbClr val="000000"/>
                </a:solidFill>
                <a:latin typeface="Arial" panose="020B0604020202020204" pitchFamily="34" charset="0"/>
              </a:rPr>
              <a:t>đoạn</a:t>
            </a:r>
            <a:r>
              <a:rPr lang="en-US" sz="3600" b="1" dirty="0">
                <a:solidFill>
                  <a:srgbClr val="000000"/>
                </a:solidFill>
                <a:latin typeface="Arial" panose="020B0604020202020204" pitchFamily="34" charset="0"/>
              </a:rPr>
              <a:t> 2022 </a:t>
            </a:r>
            <a:r>
              <a:rPr lang="en-US" sz="3600" b="1" dirty="0" err="1">
                <a:solidFill>
                  <a:srgbClr val="000000"/>
                </a:solidFill>
                <a:latin typeface="Arial" panose="020B0604020202020204" pitchFamily="34" charset="0"/>
              </a:rPr>
              <a:t>đến</a:t>
            </a:r>
            <a:r>
              <a:rPr lang="en-US" sz="3600" b="1" dirty="0">
                <a:solidFill>
                  <a:srgbClr val="000000"/>
                </a:solidFill>
                <a:latin typeface="Arial" panose="020B0604020202020204" pitchFamily="34" charset="0"/>
              </a:rPr>
              <a:t> nay: Mini-LED, </a:t>
            </a:r>
            <a:r>
              <a:rPr lang="en-US" sz="3600" b="1" dirty="0" err="1">
                <a:solidFill>
                  <a:srgbClr val="000000"/>
                </a:solidFill>
                <a:latin typeface="Arial" panose="020B0604020202020204" pitchFamily="34" charset="0"/>
              </a:rPr>
              <a:t>MicroLED</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và</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độ</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phân</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giải</a:t>
            </a:r>
            <a:r>
              <a:rPr lang="en-US" sz="3600" b="1" dirty="0">
                <a:solidFill>
                  <a:srgbClr val="000000"/>
                </a:solidFill>
                <a:latin typeface="Arial" panose="020B0604020202020204" pitchFamily="34" charset="0"/>
              </a:rPr>
              <a:t> 8K</a:t>
            </a:r>
            <a:endParaRPr lang="en-US" sz="3600" b="1" dirty="0">
              <a:effectLst/>
            </a:endParaRPr>
          </a:p>
        </p:txBody>
      </p:sp>
      <p:sp>
        <p:nvSpPr>
          <p:cNvPr id="4" name="TextBox 3">
            <a:extLst>
              <a:ext uri="{FF2B5EF4-FFF2-40B4-BE49-F238E27FC236}">
                <a16:creationId xmlns:a16="http://schemas.microsoft.com/office/drawing/2014/main" id="{7CC8FDEB-1621-FD38-E93B-DEC8C48B6C53}"/>
              </a:ext>
            </a:extLst>
          </p:cNvPr>
          <p:cNvSpPr txBox="1"/>
          <p:nvPr/>
        </p:nvSpPr>
        <p:spPr>
          <a:xfrm>
            <a:off x="476870" y="3647716"/>
            <a:ext cx="4996542" cy="1569660"/>
          </a:xfrm>
          <a:prstGeom prst="rect">
            <a:avLst/>
          </a:prstGeom>
          <a:noFill/>
        </p:spPr>
        <p:txBody>
          <a:bodyPr wrap="square" rtlCol="0">
            <a:spAutoFit/>
          </a:bodyPr>
          <a:lstStyle/>
          <a:p>
            <a:pPr fontAlgn="base"/>
            <a:r>
              <a:rPr lang="en-US" sz="2400" b="1"/>
              <a:t>Apple Pro Display XDR</a:t>
            </a:r>
            <a:r>
              <a:rPr lang="en-US" sz="2400"/>
              <a:t> (2022): Màn hình 6K 32 inch, công nghệ Mini-LED, HDR1000, dành cho dân thiết kế và sản xuất phim.</a:t>
            </a:r>
          </a:p>
        </p:txBody>
      </p:sp>
      <p:sp>
        <p:nvSpPr>
          <p:cNvPr id="5" name="Oval 4">
            <a:extLst>
              <a:ext uri="{FF2B5EF4-FFF2-40B4-BE49-F238E27FC236}">
                <a16:creationId xmlns:a16="http://schemas.microsoft.com/office/drawing/2014/main" id="{C9CBE64A-804F-7083-C395-75C4E8250885}"/>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26</a:t>
            </a:r>
          </a:p>
        </p:txBody>
      </p:sp>
    </p:spTree>
    <p:extLst>
      <p:ext uri="{BB962C8B-B14F-4D97-AF65-F5344CB8AC3E}">
        <p14:creationId xmlns:p14="http://schemas.microsoft.com/office/powerpoint/2010/main" val="40795345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16" presetClass="entr" presetSubtype="21" fill="hold" nodeType="withEffect">
                                  <p:stCondLst>
                                    <p:cond delay="500"/>
                                  </p:stCondLst>
                                  <p:childTnLst>
                                    <p:set>
                                      <p:cBhvr>
                                        <p:cTn id="14" dur="1" fill="hold">
                                          <p:stCondLst>
                                            <p:cond delay="0"/>
                                          </p:stCondLst>
                                        </p:cTn>
                                        <p:tgtEl>
                                          <p:spTgt spid="9220"/>
                                        </p:tgtEl>
                                        <p:attrNameLst>
                                          <p:attrName>style.visibility</p:attrName>
                                        </p:attrNameLst>
                                      </p:cBhvr>
                                      <p:to>
                                        <p:strVal val="visible"/>
                                      </p:to>
                                    </p:set>
                                    <p:animEffect transition="in" filter="barn(inVertical)">
                                      <p:cBhvr>
                                        <p:cTn id="15" dur="500"/>
                                        <p:tgtEl>
                                          <p:spTgt spid="92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E3CCD032-3AB2-12A7-78CC-F5860ECB6C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12407" y="1221980"/>
            <a:ext cx="5172764" cy="398698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4">
            <a:extLst>
              <a:ext uri="{FF2B5EF4-FFF2-40B4-BE49-F238E27FC236}">
                <a16:creationId xmlns:a16="http://schemas.microsoft.com/office/drawing/2014/main" id="{E4E09220-F7A7-12A0-A27A-9F85A3E4A05F}"/>
              </a:ext>
            </a:extLst>
          </p:cNvPr>
          <p:cNvSpPr/>
          <p:nvPr/>
        </p:nvSpPr>
        <p:spPr>
          <a:xfrm>
            <a:off x="0" y="0"/>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206829" y="504225"/>
            <a:ext cx="4441371" cy="2308324"/>
          </a:xfrm>
          <a:prstGeom prst="rect">
            <a:avLst/>
          </a:prstGeom>
          <a:noFill/>
        </p:spPr>
        <p:txBody>
          <a:bodyPr wrap="square" rtlCol="0">
            <a:spAutoFit/>
          </a:bodyPr>
          <a:lstStyle/>
          <a:p>
            <a:pPr>
              <a:spcBef>
                <a:spcPts val="1400"/>
              </a:spcBef>
              <a:spcAft>
                <a:spcPts val="400"/>
              </a:spcAft>
            </a:pPr>
            <a:r>
              <a:rPr lang="en-US" sz="3600" b="1" i="0" u="none" strike="noStrike" dirty="0">
                <a:solidFill>
                  <a:srgbClr val="000000"/>
                </a:solidFill>
                <a:effectLst/>
                <a:latin typeface="Arial" panose="020B0604020202020204" pitchFamily="34" charset="0"/>
              </a:rPr>
              <a:t>4. </a:t>
            </a:r>
            <a:r>
              <a:rPr lang="en-US" sz="3600" b="1" dirty="0">
                <a:solidFill>
                  <a:srgbClr val="000000"/>
                </a:solidFill>
                <a:latin typeface="Arial" panose="020B0604020202020204" pitchFamily="34" charset="0"/>
              </a:rPr>
              <a:t>Giai </a:t>
            </a:r>
            <a:r>
              <a:rPr lang="en-US" sz="3600" b="1" dirty="0" err="1">
                <a:solidFill>
                  <a:srgbClr val="000000"/>
                </a:solidFill>
                <a:latin typeface="Arial" panose="020B0604020202020204" pitchFamily="34" charset="0"/>
              </a:rPr>
              <a:t>đoạn</a:t>
            </a:r>
            <a:r>
              <a:rPr lang="en-US" sz="3600" b="1" dirty="0">
                <a:solidFill>
                  <a:srgbClr val="000000"/>
                </a:solidFill>
                <a:latin typeface="Arial" panose="020B0604020202020204" pitchFamily="34" charset="0"/>
              </a:rPr>
              <a:t> 2022 </a:t>
            </a:r>
            <a:r>
              <a:rPr lang="en-US" sz="3600" b="1" dirty="0" err="1">
                <a:solidFill>
                  <a:srgbClr val="000000"/>
                </a:solidFill>
                <a:latin typeface="Arial" panose="020B0604020202020204" pitchFamily="34" charset="0"/>
              </a:rPr>
              <a:t>đến</a:t>
            </a:r>
            <a:r>
              <a:rPr lang="en-US" sz="3600" b="1" dirty="0">
                <a:solidFill>
                  <a:srgbClr val="000000"/>
                </a:solidFill>
                <a:latin typeface="Arial" panose="020B0604020202020204" pitchFamily="34" charset="0"/>
              </a:rPr>
              <a:t> nay: Mini-LED, </a:t>
            </a:r>
            <a:r>
              <a:rPr lang="en-US" sz="3600" b="1" dirty="0" err="1">
                <a:solidFill>
                  <a:srgbClr val="000000"/>
                </a:solidFill>
                <a:latin typeface="Arial" panose="020B0604020202020204" pitchFamily="34" charset="0"/>
              </a:rPr>
              <a:t>MicroLED</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và</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độ</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phân</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giải</a:t>
            </a:r>
            <a:r>
              <a:rPr lang="en-US" sz="3600" b="1" dirty="0">
                <a:solidFill>
                  <a:srgbClr val="000000"/>
                </a:solidFill>
                <a:latin typeface="Arial" panose="020B0604020202020204" pitchFamily="34" charset="0"/>
              </a:rPr>
              <a:t> 8K</a:t>
            </a:r>
            <a:endParaRPr lang="en-US" sz="3600" b="1" dirty="0">
              <a:effectLst/>
            </a:endParaRPr>
          </a:p>
        </p:txBody>
      </p:sp>
      <p:sp>
        <p:nvSpPr>
          <p:cNvPr id="4" name="TextBox 3">
            <a:extLst>
              <a:ext uri="{FF2B5EF4-FFF2-40B4-BE49-F238E27FC236}">
                <a16:creationId xmlns:a16="http://schemas.microsoft.com/office/drawing/2014/main" id="{7CC8FDEB-1621-FD38-E93B-DEC8C48B6C53}"/>
              </a:ext>
            </a:extLst>
          </p:cNvPr>
          <p:cNvSpPr txBox="1"/>
          <p:nvPr/>
        </p:nvSpPr>
        <p:spPr>
          <a:xfrm>
            <a:off x="476870" y="3647716"/>
            <a:ext cx="4996542" cy="1815882"/>
          </a:xfrm>
          <a:prstGeom prst="rect">
            <a:avLst/>
          </a:prstGeom>
          <a:noFill/>
        </p:spPr>
        <p:txBody>
          <a:bodyPr wrap="square" rtlCol="0">
            <a:spAutoFit/>
          </a:bodyPr>
          <a:lstStyle/>
          <a:p>
            <a:pPr fontAlgn="base"/>
            <a:r>
              <a:rPr lang="en-US" sz="2800" b="1"/>
              <a:t>Dell UltraSharp UP3221Q</a:t>
            </a:r>
            <a:r>
              <a:rPr lang="en-US" sz="2800"/>
              <a:t> (2022): Màn hình 4K 32 inch, Mini-LED, dải màu rộng, HDR1000.</a:t>
            </a:r>
          </a:p>
        </p:txBody>
      </p:sp>
      <p:sp>
        <p:nvSpPr>
          <p:cNvPr id="5" name="Oval 4">
            <a:extLst>
              <a:ext uri="{FF2B5EF4-FFF2-40B4-BE49-F238E27FC236}">
                <a16:creationId xmlns:a16="http://schemas.microsoft.com/office/drawing/2014/main" id="{E760F71E-F23C-5AEF-2CA4-F73E413A0678}"/>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27</a:t>
            </a:r>
          </a:p>
        </p:txBody>
      </p:sp>
    </p:spTree>
    <p:extLst>
      <p:ext uri="{BB962C8B-B14F-4D97-AF65-F5344CB8AC3E}">
        <p14:creationId xmlns:p14="http://schemas.microsoft.com/office/powerpoint/2010/main" val="276572652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16" presetClass="entr" presetSubtype="21" fill="hold" nodeType="withEffect">
                                  <p:stCondLst>
                                    <p:cond delay="500"/>
                                  </p:stCondLst>
                                  <p:childTnLst>
                                    <p:set>
                                      <p:cBhvr>
                                        <p:cTn id="14" dur="1" fill="hold">
                                          <p:stCondLst>
                                            <p:cond delay="0"/>
                                          </p:stCondLst>
                                        </p:cTn>
                                        <p:tgtEl>
                                          <p:spTgt spid="12290"/>
                                        </p:tgtEl>
                                        <p:attrNameLst>
                                          <p:attrName>style.visibility</p:attrName>
                                        </p:attrNameLst>
                                      </p:cBhvr>
                                      <p:to>
                                        <p:strVal val="visible"/>
                                      </p:to>
                                    </p:set>
                                    <p:animEffect transition="in" filter="barn(inVertical)">
                                      <p:cBhvr>
                                        <p:cTn id="15" dur="500"/>
                                        <p:tgtEl>
                                          <p:spTgt spid="122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1705FD-C55F-92FF-D52F-C9C40E4B7FF6}"/>
              </a:ext>
            </a:extLst>
          </p:cNvPr>
          <p:cNvSpPr txBox="1"/>
          <p:nvPr/>
        </p:nvSpPr>
        <p:spPr>
          <a:xfrm>
            <a:off x="206828" y="504225"/>
            <a:ext cx="8386566" cy="1200329"/>
          </a:xfrm>
          <a:prstGeom prst="rect">
            <a:avLst/>
          </a:prstGeom>
          <a:noFill/>
        </p:spPr>
        <p:txBody>
          <a:bodyPr wrap="square" rtlCol="0">
            <a:spAutoFit/>
          </a:bodyPr>
          <a:lstStyle/>
          <a:p>
            <a:pPr>
              <a:spcBef>
                <a:spcPts val="1400"/>
              </a:spcBef>
              <a:spcAft>
                <a:spcPts val="400"/>
              </a:spcAft>
            </a:pPr>
            <a:r>
              <a:rPr lang="en-US" sz="3600" b="1" i="0" u="none" strike="noStrike" dirty="0">
                <a:solidFill>
                  <a:srgbClr val="000000"/>
                </a:solidFill>
                <a:effectLst/>
                <a:latin typeface="Arial" panose="020B0604020202020204" pitchFamily="34" charset="0"/>
              </a:rPr>
              <a:t>4. </a:t>
            </a:r>
            <a:r>
              <a:rPr lang="en-US" sz="3600" b="1" dirty="0">
                <a:solidFill>
                  <a:srgbClr val="000000"/>
                </a:solidFill>
                <a:latin typeface="Arial" panose="020B0604020202020204" pitchFamily="34" charset="0"/>
              </a:rPr>
              <a:t>Giai </a:t>
            </a:r>
            <a:r>
              <a:rPr lang="en-US" sz="3600" b="1" dirty="0" err="1">
                <a:solidFill>
                  <a:srgbClr val="000000"/>
                </a:solidFill>
                <a:latin typeface="Arial" panose="020B0604020202020204" pitchFamily="34" charset="0"/>
              </a:rPr>
              <a:t>đoạn</a:t>
            </a:r>
            <a:r>
              <a:rPr lang="en-US" sz="3600" b="1" dirty="0">
                <a:solidFill>
                  <a:srgbClr val="000000"/>
                </a:solidFill>
                <a:latin typeface="Arial" panose="020B0604020202020204" pitchFamily="34" charset="0"/>
              </a:rPr>
              <a:t> 2022 </a:t>
            </a:r>
            <a:r>
              <a:rPr lang="en-US" sz="3600" b="1" dirty="0" err="1">
                <a:solidFill>
                  <a:srgbClr val="000000"/>
                </a:solidFill>
                <a:latin typeface="Arial" panose="020B0604020202020204" pitchFamily="34" charset="0"/>
              </a:rPr>
              <a:t>đến</a:t>
            </a:r>
            <a:r>
              <a:rPr lang="en-US" sz="3600" b="1" dirty="0">
                <a:solidFill>
                  <a:srgbClr val="000000"/>
                </a:solidFill>
                <a:latin typeface="Arial" panose="020B0604020202020204" pitchFamily="34" charset="0"/>
              </a:rPr>
              <a:t> nay: Mini-LED, </a:t>
            </a:r>
            <a:r>
              <a:rPr lang="en-US" sz="3600" b="1" dirty="0" err="1">
                <a:solidFill>
                  <a:srgbClr val="000000"/>
                </a:solidFill>
                <a:latin typeface="Arial" panose="020B0604020202020204" pitchFamily="34" charset="0"/>
              </a:rPr>
              <a:t>MicroLED</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và</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độ</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phân</a:t>
            </a:r>
            <a:r>
              <a:rPr lang="en-US" sz="3600" b="1" dirty="0">
                <a:solidFill>
                  <a:srgbClr val="000000"/>
                </a:solidFill>
                <a:latin typeface="Arial" panose="020B0604020202020204" pitchFamily="34" charset="0"/>
              </a:rPr>
              <a:t> </a:t>
            </a:r>
            <a:r>
              <a:rPr lang="en-US" sz="3600" b="1" dirty="0" err="1">
                <a:solidFill>
                  <a:srgbClr val="000000"/>
                </a:solidFill>
                <a:latin typeface="Arial" panose="020B0604020202020204" pitchFamily="34" charset="0"/>
              </a:rPr>
              <a:t>giải</a:t>
            </a:r>
            <a:r>
              <a:rPr lang="en-US" sz="3600" b="1" dirty="0">
                <a:solidFill>
                  <a:srgbClr val="000000"/>
                </a:solidFill>
                <a:latin typeface="Arial" panose="020B0604020202020204" pitchFamily="34" charset="0"/>
              </a:rPr>
              <a:t> 8K</a:t>
            </a:r>
            <a:endParaRPr lang="en-US" sz="3600" b="1" dirty="0">
              <a:effectLst/>
            </a:endParaRPr>
          </a:p>
        </p:txBody>
      </p:sp>
      <p:sp>
        <p:nvSpPr>
          <p:cNvPr id="6" name="TextBox 5">
            <a:extLst>
              <a:ext uri="{FF2B5EF4-FFF2-40B4-BE49-F238E27FC236}">
                <a16:creationId xmlns:a16="http://schemas.microsoft.com/office/drawing/2014/main" id="{3BC76F07-8696-58B7-0864-3EBA3EF92E47}"/>
              </a:ext>
            </a:extLst>
          </p:cNvPr>
          <p:cNvSpPr txBox="1"/>
          <p:nvPr/>
        </p:nvSpPr>
        <p:spPr>
          <a:xfrm>
            <a:off x="1130710" y="2198791"/>
            <a:ext cx="6784257" cy="4154984"/>
          </a:xfrm>
          <a:prstGeom prst="rect">
            <a:avLst/>
          </a:prstGeom>
          <a:noFill/>
        </p:spPr>
        <p:txBody>
          <a:bodyPr wrap="square">
            <a:spAutoFit/>
          </a:bodyPr>
          <a:lstStyle/>
          <a:p>
            <a:pPr rtl="0" fontAlgn="base">
              <a:spcBef>
                <a:spcPts val="1200"/>
              </a:spcBef>
              <a:spcAft>
                <a:spcPts val="0"/>
              </a:spcAft>
              <a:buFont typeface="Arial" panose="020B0604020202020204" pitchFamily="34" charset="0"/>
              <a:buChar char="•"/>
            </a:pPr>
            <a:r>
              <a:rPr lang="vi-VN" sz="2400" b="1" i="0" u="none" strike="noStrike" dirty="0">
                <a:solidFill>
                  <a:srgbClr val="000000"/>
                </a:solidFill>
                <a:effectLst/>
                <a:latin typeface="Arial" panose="020B0604020202020204" pitchFamily="34" charset="0"/>
              </a:rPr>
              <a:t>Xếp hạng</a:t>
            </a:r>
            <a:r>
              <a:rPr lang="vi-VN" sz="24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vi-VN" sz="2400" b="1" i="0" u="none" strike="noStrike" dirty="0">
                <a:solidFill>
                  <a:srgbClr val="000000"/>
                </a:solidFill>
                <a:effectLst/>
                <a:latin typeface="Arial" panose="020B0604020202020204" pitchFamily="34" charset="0"/>
              </a:rPr>
              <a:t>Apple Pro Display XDR</a:t>
            </a:r>
            <a:r>
              <a:rPr lang="vi-VN" sz="2400" b="0" i="0" u="none" strike="noStrike" dirty="0">
                <a:solidFill>
                  <a:srgbClr val="000000"/>
                </a:solidFill>
                <a:effectLst/>
                <a:latin typeface="Arial" panose="020B0604020202020204" pitchFamily="34" charset="0"/>
              </a:rPr>
              <a:t> (độ phân giải cao, chất lượng màu sắc chính xác, HDR)</a:t>
            </a:r>
          </a:p>
          <a:p>
            <a:pPr marL="742950" lvl="1" indent="-285750" rtl="0" fontAlgn="base">
              <a:spcBef>
                <a:spcPts val="0"/>
              </a:spcBef>
              <a:spcAft>
                <a:spcPts val="0"/>
              </a:spcAft>
              <a:buFont typeface="Arial" panose="020B0604020202020204" pitchFamily="34" charset="0"/>
              <a:buChar char="•"/>
            </a:pPr>
            <a:r>
              <a:rPr lang="vi-VN" sz="2400" b="1" i="0" u="none" strike="noStrike" dirty="0">
                <a:solidFill>
                  <a:srgbClr val="000000"/>
                </a:solidFill>
                <a:effectLst/>
                <a:latin typeface="Arial" panose="020B0604020202020204" pitchFamily="34" charset="0"/>
              </a:rPr>
              <a:t>Samsung Neo G9</a:t>
            </a:r>
            <a:r>
              <a:rPr lang="vi-VN" sz="2400" b="0" i="0" u="none" strike="noStrike" dirty="0">
                <a:solidFill>
                  <a:srgbClr val="000000"/>
                </a:solidFill>
                <a:effectLst/>
                <a:latin typeface="Arial" panose="020B0604020202020204" pitchFamily="34" charset="0"/>
              </a:rPr>
              <a:t> (tần số quét cao, Mini-LED, UltraWide cong)</a:t>
            </a:r>
          </a:p>
          <a:p>
            <a:pPr marL="742950" lvl="1" indent="-285750" rtl="0" fontAlgn="base">
              <a:spcBef>
                <a:spcPts val="0"/>
              </a:spcBef>
              <a:spcAft>
                <a:spcPts val="0"/>
              </a:spcAft>
              <a:buFont typeface="Arial" panose="020B0604020202020204" pitchFamily="34" charset="0"/>
              <a:buChar char="•"/>
            </a:pPr>
            <a:r>
              <a:rPr lang="vi-VN" sz="2400" b="1" i="0" u="none" strike="noStrike" dirty="0">
                <a:solidFill>
                  <a:srgbClr val="000000"/>
                </a:solidFill>
                <a:effectLst/>
                <a:latin typeface="Arial" panose="020B0604020202020204" pitchFamily="34" charset="0"/>
              </a:rPr>
              <a:t>Dell UltraSharp UP3221Q</a:t>
            </a:r>
            <a:r>
              <a:rPr lang="vi-VN" sz="2400" b="0" i="0" u="none" strike="noStrike" dirty="0">
                <a:solidFill>
                  <a:srgbClr val="000000"/>
                </a:solidFill>
                <a:effectLst/>
                <a:latin typeface="Arial" panose="020B0604020202020204" pitchFamily="34" charset="0"/>
              </a:rPr>
              <a:t> (Mini-LED, độ chính xác màu, HDR)</a:t>
            </a:r>
          </a:p>
          <a:p>
            <a:pPr rtl="0" fontAlgn="base">
              <a:spcBef>
                <a:spcPts val="0"/>
              </a:spcBef>
              <a:spcAft>
                <a:spcPts val="0"/>
              </a:spcAft>
              <a:buFont typeface="Arial" panose="020B0604020202020204" pitchFamily="34" charset="0"/>
              <a:buChar char="•"/>
            </a:pPr>
            <a:r>
              <a:rPr lang="vi-VN" sz="2400" b="1" i="0" u="none" strike="noStrike" dirty="0">
                <a:solidFill>
                  <a:srgbClr val="000000"/>
                </a:solidFill>
                <a:effectLst/>
                <a:latin typeface="Arial" panose="020B0604020202020204" pitchFamily="34" charset="0"/>
              </a:rPr>
              <a:t>Tiêu chí xếp hạng</a:t>
            </a:r>
            <a:r>
              <a:rPr lang="vi-VN" sz="24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vi-VN" sz="2400" b="0" i="0" u="none" strike="noStrike" dirty="0">
                <a:solidFill>
                  <a:srgbClr val="000000"/>
                </a:solidFill>
                <a:effectLst/>
                <a:latin typeface="Arial" panose="020B0604020202020204" pitchFamily="34" charset="0"/>
              </a:rPr>
              <a:t>Mini-LED và MicroLED (độ sáng, độ tương phản tốt).</a:t>
            </a:r>
          </a:p>
          <a:p>
            <a:pPr marL="742950" lvl="1" indent="-285750" rtl="0" fontAlgn="base">
              <a:spcBef>
                <a:spcPts val="0"/>
              </a:spcBef>
              <a:spcAft>
                <a:spcPts val="1200"/>
              </a:spcAft>
              <a:buFont typeface="Arial" panose="020B0604020202020204" pitchFamily="34" charset="0"/>
              <a:buChar char="•"/>
            </a:pPr>
            <a:r>
              <a:rPr lang="vi-VN" sz="2400" b="0" i="0" u="none" strike="noStrike" dirty="0">
                <a:solidFill>
                  <a:srgbClr val="000000"/>
                </a:solidFill>
                <a:effectLst/>
                <a:latin typeface="Arial" panose="020B0604020202020204" pitchFamily="34" charset="0"/>
              </a:rPr>
              <a:t>Độ phân giải (6K, 8K).</a:t>
            </a:r>
          </a:p>
        </p:txBody>
      </p:sp>
      <p:sp>
        <p:nvSpPr>
          <p:cNvPr id="2" name="Oval 1">
            <a:extLst>
              <a:ext uri="{FF2B5EF4-FFF2-40B4-BE49-F238E27FC236}">
                <a16:creationId xmlns:a16="http://schemas.microsoft.com/office/drawing/2014/main" id="{93EF3C6B-1DFE-BEF3-1C0F-298B2C302FE6}"/>
              </a:ext>
            </a:extLst>
          </p:cNvPr>
          <p:cNvSpPr/>
          <p:nvPr/>
        </p:nvSpPr>
        <p:spPr>
          <a:xfrm>
            <a:off x="5768686" y="6307284"/>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28</a:t>
            </a:r>
          </a:p>
        </p:txBody>
      </p:sp>
      <p:sp>
        <p:nvSpPr>
          <p:cNvPr id="4" name="Rectangle 4">
            <a:extLst>
              <a:ext uri="{FF2B5EF4-FFF2-40B4-BE49-F238E27FC236}">
                <a16:creationId xmlns:a16="http://schemas.microsoft.com/office/drawing/2014/main" id="{14E3DB73-7AC0-D1AE-FD05-EF429CDE1EBD}"/>
              </a:ext>
            </a:extLst>
          </p:cNvPr>
          <p:cNvSpPr/>
          <p:nvPr/>
        </p:nvSpPr>
        <p:spPr>
          <a:xfrm>
            <a:off x="-7950200" y="10391"/>
            <a:ext cx="79502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0200" h="6858000">
                <a:moveTo>
                  <a:pt x="0" y="0"/>
                </a:moveTo>
                <a:lnTo>
                  <a:pt x="4318000" y="0"/>
                </a:lnTo>
                <a:lnTo>
                  <a:pt x="7950200" y="6845300"/>
                </a:lnTo>
                <a:lnTo>
                  <a:pt x="0" y="6858000"/>
                </a:lnTo>
                <a:lnTo>
                  <a:pt x="0" y="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573104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16" presetClass="entr" presetSubtype="21"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Effect transition="in" filter="barn(inVertical)">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4" name="Picture 4" descr="Vintage PPT Background">
            <a:extLst>
              <a:ext uri="{FF2B5EF4-FFF2-40B4-BE49-F238E27FC236}">
                <a16:creationId xmlns:a16="http://schemas.microsoft.com/office/drawing/2014/main" id="{B0C65F2F-3D12-3CD1-0A5C-E0B7913F95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7" t="377" r="1" b="377"/>
          <a:stretch/>
        </p:blipFill>
        <p:spPr bwMode="auto">
          <a:xfrm>
            <a:off x="6096000" y="1"/>
            <a:ext cx="12238264" cy="6858000"/>
          </a:xfrm>
          <a:prstGeom prst="rect">
            <a:avLst/>
          </a:prstGeom>
          <a:extLst>
            <a:ext uri="{909E8E84-426E-40DD-AFC4-6F175D3DCCD1}">
              <a14:hiddenFill xmlns:a14="http://schemas.microsoft.com/office/drawing/2010/main">
                <a:solidFill>
                  <a:srgbClr val="FFFFFF"/>
                </a:solidFill>
              </a14:hiddenFill>
            </a:ext>
          </a:extLst>
        </p:spPr>
      </p:pic>
      <p:sp>
        <p:nvSpPr>
          <p:cNvPr id="2" name="Rectangle 4">
            <a:extLst>
              <a:ext uri="{FF2B5EF4-FFF2-40B4-BE49-F238E27FC236}">
                <a16:creationId xmlns:a16="http://schemas.microsoft.com/office/drawing/2014/main" id="{E4E09220-F7A7-12A0-A27A-9F85A3E4A05F}"/>
              </a:ext>
            </a:extLst>
          </p:cNvPr>
          <p:cNvSpPr/>
          <p:nvPr/>
        </p:nvSpPr>
        <p:spPr>
          <a:xfrm>
            <a:off x="0" y="-38100"/>
            <a:ext cx="6071369" cy="68961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 name="connsiteX0" fmla="*/ 0 w 7950200"/>
              <a:gd name="connsiteY0" fmla="*/ 0 h 6858000"/>
              <a:gd name="connsiteX1" fmla="*/ 6051550 w 7950200"/>
              <a:gd name="connsiteY1" fmla="*/ 19050 h 6858000"/>
              <a:gd name="connsiteX2" fmla="*/ 7950200 w 7950200"/>
              <a:gd name="connsiteY2" fmla="*/ 6845300 h 6858000"/>
              <a:gd name="connsiteX3" fmla="*/ 0 w 7950200"/>
              <a:gd name="connsiteY3" fmla="*/ 6858000 h 6858000"/>
              <a:gd name="connsiteX4" fmla="*/ 0 w 7950200"/>
              <a:gd name="connsiteY4" fmla="*/ 0 h 6858000"/>
              <a:gd name="connsiteX0" fmla="*/ 0 w 6064250"/>
              <a:gd name="connsiteY0" fmla="*/ 0 h 6858000"/>
              <a:gd name="connsiteX1" fmla="*/ 6051550 w 6064250"/>
              <a:gd name="connsiteY1" fmla="*/ 19050 h 6858000"/>
              <a:gd name="connsiteX2" fmla="*/ 6064250 w 6064250"/>
              <a:gd name="connsiteY2" fmla="*/ 6845300 h 6858000"/>
              <a:gd name="connsiteX3" fmla="*/ 0 w 6064250"/>
              <a:gd name="connsiteY3" fmla="*/ 6858000 h 6858000"/>
              <a:gd name="connsiteX4" fmla="*/ 0 w 6064250"/>
              <a:gd name="connsiteY4" fmla="*/ 0 h 6858000"/>
              <a:gd name="connsiteX0" fmla="*/ 0 w 6071369"/>
              <a:gd name="connsiteY0" fmla="*/ 38100 h 6896100"/>
              <a:gd name="connsiteX1" fmla="*/ 6070600 w 6071369"/>
              <a:gd name="connsiteY1" fmla="*/ 0 h 6896100"/>
              <a:gd name="connsiteX2" fmla="*/ 6064250 w 6071369"/>
              <a:gd name="connsiteY2" fmla="*/ 6883400 h 6896100"/>
              <a:gd name="connsiteX3" fmla="*/ 0 w 6071369"/>
              <a:gd name="connsiteY3" fmla="*/ 6896100 h 6896100"/>
              <a:gd name="connsiteX4" fmla="*/ 0 w 6071369"/>
              <a:gd name="connsiteY4" fmla="*/ 38100 h 6896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1369" h="6896100">
                <a:moveTo>
                  <a:pt x="0" y="38100"/>
                </a:moveTo>
                <a:lnTo>
                  <a:pt x="6070600" y="0"/>
                </a:lnTo>
                <a:cubicBezTo>
                  <a:pt x="6074833" y="2275417"/>
                  <a:pt x="6060017" y="4607983"/>
                  <a:pt x="6064250" y="6883400"/>
                </a:cubicBezTo>
                <a:lnTo>
                  <a:pt x="0" y="6896100"/>
                </a:lnTo>
                <a:lnTo>
                  <a:pt x="0" y="3810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638629" y="548416"/>
            <a:ext cx="4441371" cy="769441"/>
          </a:xfrm>
          <a:prstGeom prst="rect">
            <a:avLst/>
          </a:prstGeom>
          <a:noFill/>
        </p:spPr>
        <p:txBody>
          <a:bodyPr wrap="square" rtlCol="0">
            <a:spAutoFit/>
          </a:bodyPr>
          <a:lstStyle/>
          <a:p>
            <a:pPr algn="ctr" rtl="0">
              <a:spcBef>
                <a:spcPts val="1400"/>
              </a:spcBef>
              <a:spcAft>
                <a:spcPts val="400"/>
              </a:spcAft>
            </a:pPr>
            <a:r>
              <a:rPr lang="en-US" sz="4400" b="1">
                <a:solidFill>
                  <a:srgbClr val="000000"/>
                </a:solidFill>
                <a:latin typeface="Barlow Condensed Black" panose="00000A06000000000000" pitchFamily="2" charset="0"/>
              </a:rPr>
              <a:t>THÀNH VIÊN NHÓM 5</a:t>
            </a:r>
            <a:endParaRPr lang="en-US" sz="7200" b="1">
              <a:effectLst/>
              <a:latin typeface="Barlow Condensed Black" panose="00000A06000000000000" pitchFamily="2" charset="0"/>
            </a:endParaRPr>
          </a:p>
        </p:txBody>
      </p:sp>
      <p:graphicFrame>
        <p:nvGraphicFramePr>
          <p:cNvPr id="6" name="Table 5">
            <a:extLst>
              <a:ext uri="{FF2B5EF4-FFF2-40B4-BE49-F238E27FC236}">
                <a16:creationId xmlns:a16="http://schemas.microsoft.com/office/drawing/2014/main" id="{0EA5B724-081E-578E-06A8-CBE3AB2E0BD3}"/>
              </a:ext>
            </a:extLst>
          </p:cNvPr>
          <p:cNvGraphicFramePr>
            <a:graphicFrameLocks noGrp="1"/>
          </p:cNvGraphicFramePr>
          <p:nvPr>
            <p:extLst>
              <p:ext uri="{D42A27DB-BD31-4B8C-83A1-F6EECF244321}">
                <p14:modId xmlns:p14="http://schemas.microsoft.com/office/powerpoint/2010/main" val="1797414649"/>
              </p:ext>
            </p:extLst>
          </p:nvPr>
        </p:nvGraphicFramePr>
        <p:xfrm>
          <a:off x="711207" y="1794308"/>
          <a:ext cx="4648200" cy="4587240"/>
        </p:xfrm>
        <a:graphic>
          <a:graphicData uri="http://schemas.openxmlformats.org/drawingml/2006/table">
            <a:tbl>
              <a:tblPr>
                <a:tableStyleId>{2D5ABB26-0587-4C30-8999-92F81FD0307C}</a:tableStyleId>
              </a:tblPr>
              <a:tblGrid>
                <a:gridCol w="3142183">
                  <a:extLst>
                    <a:ext uri="{9D8B030D-6E8A-4147-A177-3AD203B41FA5}">
                      <a16:colId xmlns:a16="http://schemas.microsoft.com/office/drawing/2014/main" val="907239490"/>
                    </a:ext>
                  </a:extLst>
                </a:gridCol>
                <a:gridCol w="1506017">
                  <a:extLst>
                    <a:ext uri="{9D8B030D-6E8A-4147-A177-3AD203B41FA5}">
                      <a16:colId xmlns:a16="http://schemas.microsoft.com/office/drawing/2014/main" val="982520335"/>
                    </a:ext>
                  </a:extLst>
                </a:gridCol>
              </a:tblGrid>
              <a:tr h="209550">
                <a:tc>
                  <a:txBody>
                    <a:bodyPr/>
                    <a:lstStyle/>
                    <a:p>
                      <a:pPr algn="l" fontAlgn="b"/>
                      <a:r>
                        <a:rPr lang="en-US" sz="1800" b="0" u="none" strike="noStrike">
                          <a:solidFill>
                            <a:srgbClr val="000000"/>
                          </a:solidFill>
                          <a:effectLst/>
                        </a:rPr>
                        <a:t>Nguyễn Phong Danh </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24120279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138939515"/>
                  </a:ext>
                </a:extLst>
              </a:tr>
              <a:tr h="209550">
                <a:tc>
                  <a:txBody>
                    <a:bodyPr/>
                    <a:lstStyle/>
                    <a:p>
                      <a:pPr algn="l" fontAlgn="b"/>
                      <a:r>
                        <a:rPr lang="en-US" sz="1800" b="0" u="none" strike="noStrike">
                          <a:solidFill>
                            <a:srgbClr val="000000"/>
                          </a:solidFill>
                          <a:effectLst/>
                        </a:rPr>
                        <a:t>Nguyễn Trung Chính</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24120271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3834064727"/>
                  </a:ext>
                </a:extLst>
              </a:tr>
              <a:tr h="209550">
                <a:tc>
                  <a:txBody>
                    <a:bodyPr/>
                    <a:lstStyle/>
                    <a:p>
                      <a:pPr algn="l" fontAlgn="b"/>
                      <a:r>
                        <a:rPr lang="en-US" sz="1800" b="0" u="none" strike="noStrike">
                          <a:solidFill>
                            <a:srgbClr val="000000"/>
                          </a:solidFill>
                          <a:effectLst/>
                        </a:rPr>
                        <a:t>Phạm Văn Thành Công</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24120273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2381758427"/>
                  </a:ext>
                </a:extLst>
              </a:tr>
              <a:tr h="209550">
                <a:tc>
                  <a:txBody>
                    <a:bodyPr/>
                    <a:lstStyle/>
                    <a:p>
                      <a:pPr algn="l" fontAlgn="b"/>
                      <a:r>
                        <a:rPr lang="en-US" sz="1800" b="0" u="none" strike="noStrike">
                          <a:solidFill>
                            <a:srgbClr val="000000"/>
                          </a:solidFill>
                          <a:effectLst/>
                        </a:rPr>
                        <a:t>Nguyễn Hải Đăng</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24120277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132297849"/>
                  </a:ext>
                </a:extLst>
              </a:tr>
              <a:tr h="209550">
                <a:tc>
                  <a:txBody>
                    <a:bodyPr/>
                    <a:lstStyle/>
                    <a:p>
                      <a:pPr algn="l" fontAlgn="b"/>
                      <a:r>
                        <a:rPr lang="en-US" sz="1800" b="0" u="none" strike="noStrike">
                          <a:solidFill>
                            <a:srgbClr val="000000"/>
                          </a:solidFill>
                          <a:effectLst/>
                        </a:rPr>
                        <a:t>Nguyễn Anh Thái</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24120224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3592556943"/>
                  </a:ext>
                </a:extLst>
              </a:tr>
              <a:tr h="209550">
                <a:tc>
                  <a:txBody>
                    <a:bodyPr/>
                    <a:lstStyle/>
                    <a:p>
                      <a:pPr algn="l" fontAlgn="b"/>
                      <a:r>
                        <a:rPr lang="en-US" sz="1800" b="0" u="none" strike="noStrike">
                          <a:solidFill>
                            <a:srgbClr val="000000"/>
                          </a:solidFill>
                          <a:effectLst/>
                        </a:rPr>
                        <a:t>Phạm Huy Hoàng</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24120315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2061810018"/>
                  </a:ext>
                </a:extLst>
              </a:tr>
              <a:tr h="209550">
                <a:tc>
                  <a:txBody>
                    <a:bodyPr/>
                    <a:lstStyle/>
                    <a:p>
                      <a:pPr algn="l" fontAlgn="b"/>
                      <a:r>
                        <a:rPr lang="en-US" sz="1800" b="0" u="none" strike="noStrike">
                          <a:solidFill>
                            <a:srgbClr val="000000"/>
                          </a:solidFill>
                          <a:effectLst/>
                        </a:rPr>
                        <a:t>Nguyễn Quốc Bảo</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24120265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200419600"/>
                  </a:ext>
                </a:extLst>
              </a:tr>
              <a:tr h="209550">
                <a:tc>
                  <a:txBody>
                    <a:bodyPr/>
                    <a:lstStyle/>
                    <a:p>
                      <a:pPr algn="l" fontAlgn="b"/>
                      <a:r>
                        <a:rPr lang="en-US" sz="1800" b="0" u="none" strike="noStrike">
                          <a:solidFill>
                            <a:srgbClr val="000000"/>
                          </a:solidFill>
                          <a:effectLst/>
                        </a:rPr>
                        <a:t>Đặng Thái Hòa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24120312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2772002726"/>
                  </a:ext>
                </a:extLst>
              </a:tr>
              <a:tr h="209550">
                <a:tc>
                  <a:txBody>
                    <a:bodyPr/>
                    <a:lstStyle/>
                    <a:p>
                      <a:pPr algn="l" fontAlgn="b"/>
                      <a:r>
                        <a:rPr lang="en-US" sz="1800" b="0" u="none" strike="noStrike">
                          <a:solidFill>
                            <a:srgbClr val="000000"/>
                          </a:solidFill>
                          <a:effectLst/>
                        </a:rPr>
                        <a:t>Đỗ Ngọc Hải</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24120300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2769134878"/>
                  </a:ext>
                </a:extLst>
              </a:tr>
              <a:tr h="209550">
                <a:tc>
                  <a:txBody>
                    <a:bodyPr/>
                    <a:lstStyle/>
                    <a:p>
                      <a:pPr algn="l" fontAlgn="b"/>
                      <a:r>
                        <a:rPr lang="en-US" sz="1800" b="0" u="none" strike="noStrike">
                          <a:solidFill>
                            <a:srgbClr val="000000"/>
                          </a:solidFill>
                          <a:effectLst/>
                        </a:rPr>
                        <a:t>Phạm Anh Tuấn</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24120238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4030410172"/>
                  </a:ext>
                </a:extLst>
              </a:tr>
              <a:tr h="209550">
                <a:tc>
                  <a:txBody>
                    <a:bodyPr/>
                    <a:lstStyle/>
                    <a:p>
                      <a:pPr algn="l" fontAlgn="b"/>
                      <a:r>
                        <a:rPr lang="en-US" sz="1800" b="0" u="none" strike="noStrike">
                          <a:solidFill>
                            <a:srgbClr val="000000"/>
                          </a:solidFill>
                          <a:effectLst/>
                        </a:rPr>
                        <a:t>Trần Huỳnh Gia Bảo</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24120267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3111793615"/>
                  </a:ext>
                </a:extLst>
              </a:tr>
              <a:tr h="209550">
                <a:tc>
                  <a:txBody>
                    <a:bodyPr/>
                    <a:lstStyle/>
                    <a:p>
                      <a:pPr algn="l" fontAlgn="b"/>
                      <a:r>
                        <a:rPr lang="en-US" sz="1800" b="0" u="none" strike="noStrike">
                          <a:solidFill>
                            <a:srgbClr val="000000"/>
                          </a:solidFill>
                          <a:effectLst/>
                        </a:rPr>
                        <a:t>Trần Thị Bích Hạnh</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24120304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1901556955"/>
                  </a:ext>
                </a:extLst>
              </a:tr>
              <a:tr h="209550">
                <a:tc>
                  <a:txBody>
                    <a:bodyPr/>
                    <a:lstStyle/>
                    <a:p>
                      <a:pPr algn="l" fontAlgn="b"/>
                      <a:r>
                        <a:rPr lang="en-US" sz="1800" b="0" u="none" strike="noStrike">
                          <a:solidFill>
                            <a:srgbClr val="000000"/>
                          </a:solidFill>
                          <a:effectLst/>
                        </a:rPr>
                        <a:t>Phạm Đắc Anh</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24120259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3308755786"/>
                  </a:ext>
                </a:extLst>
              </a:tr>
              <a:tr h="209550">
                <a:tc>
                  <a:txBody>
                    <a:bodyPr/>
                    <a:lstStyle/>
                    <a:p>
                      <a:pPr algn="l" fontAlgn="b"/>
                      <a:r>
                        <a:rPr lang="en-US" sz="1800" b="0" u="none" strike="noStrike">
                          <a:solidFill>
                            <a:srgbClr val="000000"/>
                          </a:solidFill>
                          <a:effectLst/>
                        </a:rPr>
                        <a:t>Bùi Trọng An</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24120252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3436462994"/>
                  </a:ext>
                </a:extLst>
              </a:tr>
            </a:tbl>
          </a:graphicData>
        </a:graphic>
      </p:graphicFrame>
    </p:spTree>
    <p:extLst>
      <p:ext uri="{BB962C8B-B14F-4D97-AF65-F5344CB8AC3E}">
        <p14:creationId xmlns:p14="http://schemas.microsoft.com/office/powerpoint/2010/main" val="2504197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750" fill="hold"/>
                                        <p:tgtEl>
                                          <p:spTgt spid="3"/>
                                        </p:tgtEl>
                                        <p:attrNameLst>
                                          <p:attrName>ppt_w</p:attrName>
                                        </p:attrNameLst>
                                      </p:cBhvr>
                                      <p:tavLst>
                                        <p:tav tm="0">
                                          <p:val>
                                            <p:fltVal val="0"/>
                                          </p:val>
                                        </p:tav>
                                        <p:tav tm="100000">
                                          <p:val>
                                            <p:strVal val="#ppt_w"/>
                                          </p:val>
                                        </p:tav>
                                      </p:tavLst>
                                    </p:anim>
                                    <p:anim calcmode="lin" valueType="num">
                                      <p:cBhvr>
                                        <p:cTn id="8" dur="750" fill="hold"/>
                                        <p:tgtEl>
                                          <p:spTgt spid="3"/>
                                        </p:tgtEl>
                                        <p:attrNameLst>
                                          <p:attrName>ppt_h</p:attrName>
                                        </p:attrNameLst>
                                      </p:cBhvr>
                                      <p:tavLst>
                                        <p:tav tm="0">
                                          <p:val>
                                            <p:fltVal val="0"/>
                                          </p:val>
                                        </p:tav>
                                        <p:tav tm="100000">
                                          <p:val>
                                            <p:strVal val="#ppt_h"/>
                                          </p:val>
                                        </p:tav>
                                      </p:tavLst>
                                    </p:anim>
                                    <p:anim calcmode="lin" valueType="num">
                                      <p:cBhvr>
                                        <p:cTn id="9" dur="750" fill="hold"/>
                                        <p:tgtEl>
                                          <p:spTgt spid="3"/>
                                        </p:tgtEl>
                                        <p:attrNameLst>
                                          <p:attrName>style.rotation</p:attrName>
                                        </p:attrNameLst>
                                      </p:cBhvr>
                                      <p:tavLst>
                                        <p:tav tm="0">
                                          <p:val>
                                            <p:fltVal val="90"/>
                                          </p:val>
                                        </p:tav>
                                        <p:tav tm="100000">
                                          <p:val>
                                            <p:fltVal val="0"/>
                                          </p:val>
                                        </p:tav>
                                      </p:tavLst>
                                    </p:anim>
                                    <p:animEffect transition="in" filter="fade">
                                      <p:cBhvr>
                                        <p:cTn id="10" dur="750"/>
                                        <p:tgtEl>
                                          <p:spTgt spid="3"/>
                                        </p:tgtEl>
                                      </p:cBhvr>
                                    </p:animEffect>
                                  </p:childTnLst>
                                </p:cTn>
                              </p:par>
                              <p:par>
                                <p:cTn id="11" presetID="2" presetClass="entr" presetSubtype="4" fill="hold" nodeType="withEffect">
                                  <p:stCondLst>
                                    <p:cond delay="25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4" name="Picture 4" descr="Vintage PPT Background">
            <a:extLst>
              <a:ext uri="{FF2B5EF4-FFF2-40B4-BE49-F238E27FC236}">
                <a16:creationId xmlns:a16="http://schemas.microsoft.com/office/drawing/2014/main" id="{B0C65F2F-3D12-3CD1-0A5C-E0B7913F95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7" t="377" r="1" b="377"/>
          <a:stretch/>
        </p:blipFill>
        <p:spPr bwMode="auto">
          <a:xfrm>
            <a:off x="-46264" y="0"/>
            <a:ext cx="12238264" cy="6858000"/>
          </a:xfrm>
          <a:prstGeom prst="rect">
            <a:avLst/>
          </a:prstGeom>
          <a:extLst>
            <a:ext uri="{909E8E84-426E-40DD-AFC4-6F175D3DCCD1}">
              <a14:hiddenFill xmlns:a14="http://schemas.microsoft.com/office/drawing/2010/main">
                <a:solidFill>
                  <a:srgbClr val="FFFFFF"/>
                </a:solidFill>
              </a14:hiddenFill>
            </a:ext>
          </a:extLst>
        </p:spPr>
      </p:pic>
      <p:sp>
        <p:nvSpPr>
          <p:cNvPr id="2" name="Rectangle 4">
            <a:extLst>
              <a:ext uri="{FF2B5EF4-FFF2-40B4-BE49-F238E27FC236}">
                <a16:creationId xmlns:a16="http://schemas.microsoft.com/office/drawing/2014/main" id="{E4E09220-F7A7-12A0-A27A-9F85A3E4A05F}"/>
              </a:ext>
            </a:extLst>
          </p:cNvPr>
          <p:cNvSpPr/>
          <p:nvPr/>
        </p:nvSpPr>
        <p:spPr>
          <a:xfrm>
            <a:off x="-6142264" y="-38101"/>
            <a:ext cx="6071369" cy="68961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33655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8877300"/>
              <a:gd name="connsiteY0" fmla="*/ 0 h 6883400"/>
              <a:gd name="connsiteX1" fmla="*/ 33655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8877300"/>
              <a:gd name="connsiteY0" fmla="*/ 0 h 6883400"/>
              <a:gd name="connsiteX1" fmla="*/ 4318000 w 8877300"/>
              <a:gd name="connsiteY1" fmla="*/ 0 h 6883400"/>
              <a:gd name="connsiteX2" fmla="*/ 8877300 w 8877300"/>
              <a:gd name="connsiteY2" fmla="*/ 6883400 h 6883400"/>
              <a:gd name="connsiteX3" fmla="*/ 0 w 8877300"/>
              <a:gd name="connsiteY3" fmla="*/ 6858000 h 6883400"/>
              <a:gd name="connsiteX4" fmla="*/ 0 w 8877300"/>
              <a:gd name="connsiteY4" fmla="*/ 0 h 6883400"/>
              <a:gd name="connsiteX0" fmla="*/ 0 w 7950200"/>
              <a:gd name="connsiteY0" fmla="*/ 0 h 6858000"/>
              <a:gd name="connsiteX1" fmla="*/ 4318000 w 7950200"/>
              <a:gd name="connsiteY1" fmla="*/ 0 h 6858000"/>
              <a:gd name="connsiteX2" fmla="*/ 7950200 w 7950200"/>
              <a:gd name="connsiteY2" fmla="*/ 6845300 h 6858000"/>
              <a:gd name="connsiteX3" fmla="*/ 0 w 7950200"/>
              <a:gd name="connsiteY3" fmla="*/ 6858000 h 6858000"/>
              <a:gd name="connsiteX4" fmla="*/ 0 w 7950200"/>
              <a:gd name="connsiteY4" fmla="*/ 0 h 6858000"/>
              <a:gd name="connsiteX0" fmla="*/ 0 w 7950200"/>
              <a:gd name="connsiteY0" fmla="*/ 0 h 6858000"/>
              <a:gd name="connsiteX1" fmla="*/ 6051550 w 7950200"/>
              <a:gd name="connsiteY1" fmla="*/ 19050 h 6858000"/>
              <a:gd name="connsiteX2" fmla="*/ 7950200 w 7950200"/>
              <a:gd name="connsiteY2" fmla="*/ 6845300 h 6858000"/>
              <a:gd name="connsiteX3" fmla="*/ 0 w 7950200"/>
              <a:gd name="connsiteY3" fmla="*/ 6858000 h 6858000"/>
              <a:gd name="connsiteX4" fmla="*/ 0 w 7950200"/>
              <a:gd name="connsiteY4" fmla="*/ 0 h 6858000"/>
              <a:gd name="connsiteX0" fmla="*/ 0 w 6064250"/>
              <a:gd name="connsiteY0" fmla="*/ 0 h 6858000"/>
              <a:gd name="connsiteX1" fmla="*/ 6051550 w 6064250"/>
              <a:gd name="connsiteY1" fmla="*/ 19050 h 6858000"/>
              <a:gd name="connsiteX2" fmla="*/ 6064250 w 6064250"/>
              <a:gd name="connsiteY2" fmla="*/ 6845300 h 6858000"/>
              <a:gd name="connsiteX3" fmla="*/ 0 w 6064250"/>
              <a:gd name="connsiteY3" fmla="*/ 6858000 h 6858000"/>
              <a:gd name="connsiteX4" fmla="*/ 0 w 6064250"/>
              <a:gd name="connsiteY4" fmla="*/ 0 h 6858000"/>
              <a:gd name="connsiteX0" fmla="*/ 0 w 6071369"/>
              <a:gd name="connsiteY0" fmla="*/ 38100 h 6896100"/>
              <a:gd name="connsiteX1" fmla="*/ 6070600 w 6071369"/>
              <a:gd name="connsiteY1" fmla="*/ 0 h 6896100"/>
              <a:gd name="connsiteX2" fmla="*/ 6064250 w 6071369"/>
              <a:gd name="connsiteY2" fmla="*/ 6883400 h 6896100"/>
              <a:gd name="connsiteX3" fmla="*/ 0 w 6071369"/>
              <a:gd name="connsiteY3" fmla="*/ 6896100 h 6896100"/>
              <a:gd name="connsiteX4" fmla="*/ 0 w 6071369"/>
              <a:gd name="connsiteY4" fmla="*/ 38100 h 6896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1369" h="6896100">
                <a:moveTo>
                  <a:pt x="0" y="38100"/>
                </a:moveTo>
                <a:lnTo>
                  <a:pt x="6070600" y="0"/>
                </a:lnTo>
                <a:cubicBezTo>
                  <a:pt x="6074833" y="2275417"/>
                  <a:pt x="6060017" y="4607983"/>
                  <a:pt x="6064250" y="6883400"/>
                </a:cubicBezTo>
                <a:lnTo>
                  <a:pt x="0" y="6896100"/>
                </a:lnTo>
                <a:lnTo>
                  <a:pt x="0" y="38100"/>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1705FD-C55F-92FF-D52F-C9C40E4B7FF6}"/>
              </a:ext>
            </a:extLst>
          </p:cNvPr>
          <p:cNvSpPr txBox="1"/>
          <p:nvPr/>
        </p:nvSpPr>
        <p:spPr>
          <a:xfrm>
            <a:off x="-5503635" y="548415"/>
            <a:ext cx="4441371" cy="769441"/>
          </a:xfrm>
          <a:prstGeom prst="rect">
            <a:avLst/>
          </a:prstGeom>
          <a:noFill/>
        </p:spPr>
        <p:txBody>
          <a:bodyPr wrap="square" rtlCol="0">
            <a:spAutoFit/>
          </a:bodyPr>
          <a:lstStyle/>
          <a:p>
            <a:pPr algn="ctr" rtl="0">
              <a:spcBef>
                <a:spcPts val="1400"/>
              </a:spcBef>
              <a:spcAft>
                <a:spcPts val="400"/>
              </a:spcAft>
            </a:pPr>
            <a:r>
              <a:rPr lang="en-US" sz="4400" b="1">
                <a:solidFill>
                  <a:srgbClr val="000000"/>
                </a:solidFill>
                <a:latin typeface="Barlow Condensed Black" panose="00000A06000000000000" pitchFamily="2" charset="0"/>
              </a:rPr>
              <a:t>THÀNH VIÊN NHÓM 5</a:t>
            </a:r>
            <a:endParaRPr lang="en-US" sz="7200" b="1">
              <a:effectLst/>
              <a:latin typeface="Barlow Condensed Black" panose="00000A06000000000000" pitchFamily="2" charset="0"/>
            </a:endParaRPr>
          </a:p>
        </p:txBody>
      </p:sp>
      <p:graphicFrame>
        <p:nvGraphicFramePr>
          <p:cNvPr id="6" name="Table 5">
            <a:extLst>
              <a:ext uri="{FF2B5EF4-FFF2-40B4-BE49-F238E27FC236}">
                <a16:creationId xmlns:a16="http://schemas.microsoft.com/office/drawing/2014/main" id="{0EA5B724-081E-578E-06A8-CBE3AB2E0BD3}"/>
              </a:ext>
            </a:extLst>
          </p:cNvPr>
          <p:cNvGraphicFramePr>
            <a:graphicFrameLocks noGrp="1"/>
          </p:cNvGraphicFramePr>
          <p:nvPr>
            <p:extLst>
              <p:ext uri="{D42A27DB-BD31-4B8C-83A1-F6EECF244321}">
                <p14:modId xmlns:p14="http://schemas.microsoft.com/office/powerpoint/2010/main" val="1549633104"/>
              </p:ext>
            </p:extLst>
          </p:nvPr>
        </p:nvGraphicFramePr>
        <p:xfrm>
          <a:off x="-5431057" y="1794307"/>
          <a:ext cx="4648200" cy="4587240"/>
        </p:xfrm>
        <a:graphic>
          <a:graphicData uri="http://schemas.openxmlformats.org/drawingml/2006/table">
            <a:tbl>
              <a:tblPr>
                <a:tableStyleId>{2D5ABB26-0587-4C30-8999-92F81FD0307C}</a:tableStyleId>
              </a:tblPr>
              <a:tblGrid>
                <a:gridCol w="3142183">
                  <a:extLst>
                    <a:ext uri="{9D8B030D-6E8A-4147-A177-3AD203B41FA5}">
                      <a16:colId xmlns:a16="http://schemas.microsoft.com/office/drawing/2014/main" val="907239490"/>
                    </a:ext>
                  </a:extLst>
                </a:gridCol>
                <a:gridCol w="1506017">
                  <a:extLst>
                    <a:ext uri="{9D8B030D-6E8A-4147-A177-3AD203B41FA5}">
                      <a16:colId xmlns:a16="http://schemas.microsoft.com/office/drawing/2014/main" val="982520335"/>
                    </a:ext>
                  </a:extLst>
                </a:gridCol>
              </a:tblGrid>
              <a:tr h="209550">
                <a:tc>
                  <a:txBody>
                    <a:bodyPr/>
                    <a:lstStyle/>
                    <a:p>
                      <a:pPr algn="l" fontAlgn="b"/>
                      <a:r>
                        <a:rPr lang="en-US" sz="1800" b="0" u="none" strike="noStrike">
                          <a:solidFill>
                            <a:srgbClr val="000000"/>
                          </a:solidFill>
                          <a:effectLst/>
                        </a:rPr>
                        <a:t>Nguyễn Phong Danh </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24120279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138939515"/>
                  </a:ext>
                </a:extLst>
              </a:tr>
              <a:tr h="209550">
                <a:tc>
                  <a:txBody>
                    <a:bodyPr/>
                    <a:lstStyle/>
                    <a:p>
                      <a:pPr algn="l" fontAlgn="b"/>
                      <a:r>
                        <a:rPr lang="en-US" sz="1800" b="0" u="none" strike="noStrike">
                          <a:solidFill>
                            <a:srgbClr val="000000"/>
                          </a:solidFill>
                          <a:effectLst/>
                        </a:rPr>
                        <a:t>Nguyễn Trung Chính</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24120271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3834064727"/>
                  </a:ext>
                </a:extLst>
              </a:tr>
              <a:tr h="209550">
                <a:tc>
                  <a:txBody>
                    <a:bodyPr/>
                    <a:lstStyle/>
                    <a:p>
                      <a:pPr algn="l" fontAlgn="b"/>
                      <a:r>
                        <a:rPr lang="en-US" sz="1800" b="0" u="none" strike="noStrike">
                          <a:solidFill>
                            <a:srgbClr val="000000"/>
                          </a:solidFill>
                          <a:effectLst/>
                        </a:rPr>
                        <a:t>Phạm Văn Thành Công</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24120273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2381758427"/>
                  </a:ext>
                </a:extLst>
              </a:tr>
              <a:tr h="209550">
                <a:tc>
                  <a:txBody>
                    <a:bodyPr/>
                    <a:lstStyle/>
                    <a:p>
                      <a:pPr algn="l" fontAlgn="b"/>
                      <a:r>
                        <a:rPr lang="en-US" sz="1800" b="0" u="none" strike="noStrike">
                          <a:solidFill>
                            <a:srgbClr val="000000"/>
                          </a:solidFill>
                          <a:effectLst/>
                        </a:rPr>
                        <a:t>Nguyễn Hải Đăng</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24120277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132297849"/>
                  </a:ext>
                </a:extLst>
              </a:tr>
              <a:tr h="209550">
                <a:tc>
                  <a:txBody>
                    <a:bodyPr/>
                    <a:lstStyle/>
                    <a:p>
                      <a:pPr algn="l" fontAlgn="b"/>
                      <a:r>
                        <a:rPr lang="en-US" sz="1800" b="0" u="none" strike="noStrike">
                          <a:solidFill>
                            <a:srgbClr val="000000"/>
                          </a:solidFill>
                          <a:effectLst/>
                        </a:rPr>
                        <a:t>Nguyễn Anh Thái</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24120224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3592556943"/>
                  </a:ext>
                </a:extLst>
              </a:tr>
              <a:tr h="209550">
                <a:tc>
                  <a:txBody>
                    <a:bodyPr/>
                    <a:lstStyle/>
                    <a:p>
                      <a:pPr algn="l" fontAlgn="b"/>
                      <a:r>
                        <a:rPr lang="en-US" sz="1800" b="0" u="none" strike="noStrike">
                          <a:solidFill>
                            <a:srgbClr val="000000"/>
                          </a:solidFill>
                          <a:effectLst/>
                        </a:rPr>
                        <a:t>Phạm Huy Hoàng</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24120315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2061810018"/>
                  </a:ext>
                </a:extLst>
              </a:tr>
              <a:tr h="209550">
                <a:tc>
                  <a:txBody>
                    <a:bodyPr/>
                    <a:lstStyle/>
                    <a:p>
                      <a:pPr algn="l" fontAlgn="b"/>
                      <a:r>
                        <a:rPr lang="en-US" sz="1800" b="0" u="none" strike="noStrike">
                          <a:solidFill>
                            <a:srgbClr val="000000"/>
                          </a:solidFill>
                          <a:effectLst/>
                        </a:rPr>
                        <a:t>Nguyễn Quốc Bảo</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24120265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200419600"/>
                  </a:ext>
                </a:extLst>
              </a:tr>
              <a:tr h="209550">
                <a:tc>
                  <a:txBody>
                    <a:bodyPr/>
                    <a:lstStyle/>
                    <a:p>
                      <a:pPr algn="l" fontAlgn="b"/>
                      <a:r>
                        <a:rPr lang="en-US" sz="1800" b="0" u="none" strike="noStrike">
                          <a:solidFill>
                            <a:srgbClr val="000000"/>
                          </a:solidFill>
                          <a:effectLst/>
                        </a:rPr>
                        <a:t>Đặng Thái Hòa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24120312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2772002726"/>
                  </a:ext>
                </a:extLst>
              </a:tr>
              <a:tr h="209550">
                <a:tc>
                  <a:txBody>
                    <a:bodyPr/>
                    <a:lstStyle/>
                    <a:p>
                      <a:pPr algn="l" fontAlgn="b"/>
                      <a:r>
                        <a:rPr lang="en-US" sz="1800" b="0" u="none" strike="noStrike">
                          <a:solidFill>
                            <a:srgbClr val="000000"/>
                          </a:solidFill>
                          <a:effectLst/>
                        </a:rPr>
                        <a:t>Đỗ Ngọc Hải</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24120300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2769134878"/>
                  </a:ext>
                </a:extLst>
              </a:tr>
              <a:tr h="209550">
                <a:tc>
                  <a:txBody>
                    <a:bodyPr/>
                    <a:lstStyle/>
                    <a:p>
                      <a:pPr algn="l" fontAlgn="b"/>
                      <a:r>
                        <a:rPr lang="en-US" sz="1800" b="0" u="none" strike="noStrike">
                          <a:solidFill>
                            <a:srgbClr val="000000"/>
                          </a:solidFill>
                          <a:effectLst/>
                        </a:rPr>
                        <a:t>Phạm Anh Tuấn</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24120238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4030410172"/>
                  </a:ext>
                </a:extLst>
              </a:tr>
              <a:tr h="209550">
                <a:tc>
                  <a:txBody>
                    <a:bodyPr/>
                    <a:lstStyle/>
                    <a:p>
                      <a:pPr algn="l" fontAlgn="b"/>
                      <a:r>
                        <a:rPr lang="en-US" sz="1800" b="0" u="none" strike="noStrike">
                          <a:solidFill>
                            <a:srgbClr val="000000"/>
                          </a:solidFill>
                          <a:effectLst/>
                        </a:rPr>
                        <a:t>Trần Huỳnh Gia Bảo</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24120267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3111793615"/>
                  </a:ext>
                </a:extLst>
              </a:tr>
              <a:tr h="209550">
                <a:tc>
                  <a:txBody>
                    <a:bodyPr/>
                    <a:lstStyle/>
                    <a:p>
                      <a:pPr algn="l" fontAlgn="b"/>
                      <a:r>
                        <a:rPr lang="en-US" sz="1800" b="0" u="none" strike="noStrike">
                          <a:solidFill>
                            <a:srgbClr val="000000"/>
                          </a:solidFill>
                          <a:effectLst/>
                        </a:rPr>
                        <a:t>Trần Thị Bích Hạnh</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24120304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1901556955"/>
                  </a:ext>
                </a:extLst>
              </a:tr>
              <a:tr h="209550">
                <a:tc>
                  <a:txBody>
                    <a:bodyPr/>
                    <a:lstStyle/>
                    <a:p>
                      <a:pPr algn="l" fontAlgn="b"/>
                      <a:r>
                        <a:rPr lang="en-US" sz="1800" b="0" u="none" strike="noStrike">
                          <a:solidFill>
                            <a:srgbClr val="000000"/>
                          </a:solidFill>
                          <a:effectLst/>
                        </a:rPr>
                        <a:t>Phạm Đắc Anh</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24120259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3308755786"/>
                  </a:ext>
                </a:extLst>
              </a:tr>
              <a:tr h="209550">
                <a:tc>
                  <a:txBody>
                    <a:bodyPr/>
                    <a:lstStyle/>
                    <a:p>
                      <a:pPr algn="l" fontAlgn="b"/>
                      <a:r>
                        <a:rPr lang="en-US" sz="1800" b="0" u="none" strike="noStrike">
                          <a:solidFill>
                            <a:srgbClr val="000000"/>
                          </a:solidFill>
                          <a:effectLst/>
                        </a:rPr>
                        <a:t>Bùi Trọng An</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tc>
                  <a:txBody>
                    <a:bodyPr/>
                    <a:lstStyle/>
                    <a:p>
                      <a:pPr algn="ctr" fontAlgn="b"/>
                      <a:r>
                        <a:rPr lang="en-US" sz="1800" b="0" u="none" strike="noStrike">
                          <a:solidFill>
                            <a:srgbClr val="000000"/>
                          </a:solidFill>
                          <a:effectLst/>
                        </a:rPr>
                        <a:t>24120252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anchor="b"/>
                </a:tc>
                <a:extLst>
                  <a:ext uri="{0D108BD9-81ED-4DB2-BD59-A6C34878D82A}">
                    <a16:rowId xmlns:a16="http://schemas.microsoft.com/office/drawing/2014/main" val="3436462994"/>
                  </a:ext>
                </a:extLst>
              </a:tr>
            </a:tbl>
          </a:graphicData>
        </a:graphic>
      </p:graphicFrame>
      <p:sp>
        <p:nvSpPr>
          <p:cNvPr id="7" name="TextBox 6">
            <a:extLst>
              <a:ext uri="{FF2B5EF4-FFF2-40B4-BE49-F238E27FC236}">
                <a16:creationId xmlns:a16="http://schemas.microsoft.com/office/drawing/2014/main" id="{726B0C46-6046-F4BE-8FDF-8E71ADE6ECC0}"/>
              </a:ext>
            </a:extLst>
          </p:cNvPr>
          <p:cNvSpPr txBox="1"/>
          <p:nvPr/>
        </p:nvSpPr>
        <p:spPr>
          <a:xfrm>
            <a:off x="1117889" y="1317856"/>
            <a:ext cx="9863694" cy="769441"/>
          </a:xfrm>
          <a:prstGeom prst="rect">
            <a:avLst/>
          </a:prstGeom>
          <a:noFill/>
        </p:spPr>
        <p:txBody>
          <a:bodyPr wrap="square" rtlCol="0">
            <a:spAutoFit/>
          </a:bodyPr>
          <a:lstStyle/>
          <a:p>
            <a:pPr algn="ctr" rtl="0">
              <a:spcBef>
                <a:spcPts val="1400"/>
              </a:spcBef>
              <a:spcAft>
                <a:spcPts val="400"/>
              </a:spcAft>
            </a:pPr>
            <a:r>
              <a:rPr lang="en-US" sz="4400" b="1">
                <a:solidFill>
                  <a:srgbClr val="000000"/>
                </a:solidFill>
              </a:rPr>
              <a:t>Cảm ơn thầy và các bạn đã lắng nghe</a:t>
            </a:r>
            <a:endParaRPr lang="en-US" sz="7200" b="1">
              <a:effectLst/>
            </a:endParaRPr>
          </a:p>
        </p:txBody>
      </p:sp>
      <p:pic>
        <p:nvPicPr>
          <p:cNvPr id="1026" name="Picture 2" descr="Spider-Man 3 Dance Scene with &quot;Realistic&quot; Audio - (No Music) on Make a GIF">
            <a:extLst>
              <a:ext uri="{FF2B5EF4-FFF2-40B4-BE49-F238E27FC236}">
                <a16:creationId xmlns:a16="http://schemas.microsoft.com/office/drawing/2014/main" id="{1DB22BDA-8F9E-F031-F977-B4CBBFFDAE1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977" r="25233"/>
          <a:stretch/>
        </p:blipFill>
        <p:spPr bwMode="auto">
          <a:xfrm>
            <a:off x="2095500" y="2769379"/>
            <a:ext cx="2392325" cy="281578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C7A17475-5EC7-0C55-2DA6-789F4A0C3D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16458" y="2357403"/>
            <a:ext cx="2095500" cy="2095500"/>
          </a:xfrm>
          <a:prstGeom prst="rect">
            <a:avLst/>
          </a:prstGeom>
        </p:spPr>
      </p:pic>
      <p:pic>
        <p:nvPicPr>
          <p:cNvPr id="14" name="Picture 13">
            <a:extLst>
              <a:ext uri="{FF2B5EF4-FFF2-40B4-BE49-F238E27FC236}">
                <a16:creationId xmlns:a16="http://schemas.microsoft.com/office/drawing/2014/main" id="{C48E04F0-E6E1-6855-C4DA-F98FD9F3F7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48551" y="3722954"/>
            <a:ext cx="2095500" cy="2095500"/>
          </a:xfrm>
          <a:prstGeom prst="rect">
            <a:avLst/>
          </a:prstGeom>
        </p:spPr>
      </p:pic>
    </p:spTree>
    <p:extLst>
      <p:ext uri="{BB962C8B-B14F-4D97-AF65-F5344CB8AC3E}">
        <p14:creationId xmlns:p14="http://schemas.microsoft.com/office/powerpoint/2010/main" val="29166170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750" fill="hold"/>
                                        <p:tgtEl>
                                          <p:spTgt spid="7"/>
                                        </p:tgtEl>
                                        <p:attrNameLst>
                                          <p:attrName>ppt_w</p:attrName>
                                        </p:attrNameLst>
                                      </p:cBhvr>
                                      <p:tavLst>
                                        <p:tav tm="0">
                                          <p:val>
                                            <p:fltVal val="0"/>
                                          </p:val>
                                        </p:tav>
                                        <p:tav tm="100000">
                                          <p:val>
                                            <p:strVal val="#ppt_w"/>
                                          </p:val>
                                        </p:tav>
                                      </p:tavLst>
                                    </p:anim>
                                    <p:anim calcmode="lin" valueType="num">
                                      <p:cBhvr>
                                        <p:cTn id="8" dur="750" fill="hold"/>
                                        <p:tgtEl>
                                          <p:spTgt spid="7"/>
                                        </p:tgtEl>
                                        <p:attrNameLst>
                                          <p:attrName>ppt_h</p:attrName>
                                        </p:attrNameLst>
                                      </p:cBhvr>
                                      <p:tavLst>
                                        <p:tav tm="0">
                                          <p:val>
                                            <p:fltVal val="0"/>
                                          </p:val>
                                        </p:tav>
                                        <p:tav tm="100000">
                                          <p:val>
                                            <p:strVal val="#ppt_h"/>
                                          </p:val>
                                        </p:tav>
                                      </p:tavLst>
                                    </p:anim>
                                    <p:anim calcmode="lin" valueType="num">
                                      <p:cBhvr>
                                        <p:cTn id="9" dur="750" fill="hold"/>
                                        <p:tgtEl>
                                          <p:spTgt spid="7"/>
                                        </p:tgtEl>
                                        <p:attrNameLst>
                                          <p:attrName>style.rotation</p:attrName>
                                        </p:attrNameLst>
                                      </p:cBhvr>
                                      <p:tavLst>
                                        <p:tav tm="0">
                                          <p:val>
                                            <p:fltVal val="90"/>
                                          </p:val>
                                        </p:tav>
                                        <p:tav tm="100000">
                                          <p:val>
                                            <p:fltVal val="0"/>
                                          </p:val>
                                        </p:tav>
                                      </p:tavLst>
                                    </p:anim>
                                    <p:animEffect transition="in" filter="fade">
                                      <p:cBhvr>
                                        <p:cTn id="10" dur="750"/>
                                        <p:tgtEl>
                                          <p:spTgt spid="7"/>
                                        </p:tgtEl>
                                      </p:cBhvr>
                                    </p:animEffect>
                                  </p:childTnLst>
                                </p:cTn>
                              </p:par>
                              <p:par>
                                <p:cTn id="11" presetID="1" presetClass="entr" presetSubtype="0" fill="hold" nodeType="withEffect">
                                  <p:stCondLst>
                                    <p:cond delay="750"/>
                                  </p:stCondLst>
                                  <p:childTnLst>
                                    <p:set>
                                      <p:cBhvr>
                                        <p:cTn id="12" dur="1" fill="hold">
                                          <p:stCondLst>
                                            <p:cond delay="0"/>
                                          </p:stCondLst>
                                        </p:cTn>
                                        <p:tgtEl>
                                          <p:spTgt spid="1026"/>
                                        </p:tgtEl>
                                        <p:attrNameLst>
                                          <p:attrName>style.visibility</p:attrName>
                                        </p:attrNameLst>
                                      </p:cBhvr>
                                      <p:to>
                                        <p:strVal val="visible"/>
                                      </p:to>
                                    </p:set>
                                  </p:childTnLst>
                                </p:cTn>
                              </p:par>
                              <p:par>
                                <p:cTn id="13" presetID="1" presetClass="entr" presetSubtype="0" fill="hold" nodeType="withEffect">
                                  <p:stCondLst>
                                    <p:cond delay="75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75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The Magic Lantern: A History and Demonstration">
            <a:extLst>
              <a:ext uri="{FF2B5EF4-FFF2-40B4-BE49-F238E27FC236}">
                <a16:creationId xmlns:a16="http://schemas.microsoft.com/office/drawing/2014/main" id="{78380484-9A0F-7BFC-2E7A-C23CA7F708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800227">
            <a:off x="1081316" y="1953029"/>
            <a:ext cx="5232445" cy="293016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E1710B2-6673-568B-921A-A7F72082DB74}"/>
              </a:ext>
            </a:extLst>
          </p:cNvPr>
          <p:cNvSpPr/>
          <p:nvPr/>
        </p:nvSpPr>
        <p:spPr>
          <a:xfrm>
            <a:off x="0" y="0"/>
            <a:ext cx="12192000" cy="342900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FA103EE9-0CC6-3271-3893-AB019ED33A15}"/>
              </a:ext>
            </a:extLst>
          </p:cNvPr>
          <p:cNvSpPr/>
          <p:nvPr/>
        </p:nvSpPr>
        <p:spPr>
          <a:xfrm flipH="1">
            <a:off x="4234542" y="-21771"/>
            <a:ext cx="7957458" cy="6879771"/>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10885 h 6868885"/>
              <a:gd name="connsiteX1" fmla="*/ 4550229 w 6096000"/>
              <a:gd name="connsiteY1" fmla="*/ 0 h 6868885"/>
              <a:gd name="connsiteX2" fmla="*/ 6096000 w 6096000"/>
              <a:gd name="connsiteY2" fmla="*/ 6868885 h 6868885"/>
              <a:gd name="connsiteX3" fmla="*/ 0 w 6096000"/>
              <a:gd name="connsiteY3" fmla="*/ 6868885 h 6868885"/>
              <a:gd name="connsiteX4" fmla="*/ 0 w 6096000"/>
              <a:gd name="connsiteY4" fmla="*/ 10885 h 6868885"/>
              <a:gd name="connsiteX0" fmla="*/ 0 w 8436429"/>
              <a:gd name="connsiteY0" fmla="*/ 10885 h 6868885"/>
              <a:gd name="connsiteX1" fmla="*/ 4550229 w 8436429"/>
              <a:gd name="connsiteY1" fmla="*/ 0 h 6868885"/>
              <a:gd name="connsiteX2" fmla="*/ 8436429 w 8436429"/>
              <a:gd name="connsiteY2" fmla="*/ 6868885 h 6868885"/>
              <a:gd name="connsiteX3" fmla="*/ 0 w 8436429"/>
              <a:gd name="connsiteY3" fmla="*/ 6868885 h 6868885"/>
              <a:gd name="connsiteX4" fmla="*/ 0 w 8436429"/>
              <a:gd name="connsiteY4" fmla="*/ 10885 h 6868885"/>
              <a:gd name="connsiteX0" fmla="*/ 0 w 8436429"/>
              <a:gd name="connsiteY0" fmla="*/ 0 h 6858000"/>
              <a:gd name="connsiteX1" fmla="*/ 4256315 w 8436429"/>
              <a:gd name="connsiteY1" fmla="*/ 1 h 6858000"/>
              <a:gd name="connsiteX2" fmla="*/ 8436429 w 8436429"/>
              <a:gd name="connsiteY2" fmla="*/ 6858000 h 6858000"/>
              <a:gd name="connsiteX3" fmla="*/ 0 w 8436429"/>
              <a:gd name="connsiteY3" fmla="*/ 6858000 h 6858000"/>
              <a:gd name="connsiteX4" fmla="*/ 0 w 8436429"/>
              <a:gd name="connsiteY4" fmla="*/ 0 h 6858000"/>
              <a:gd name="connsiteX0" fmla="*/ 0 w 7957458"/>
              <a:gd name="connsiteY0" fmla="*/ 0 h 6879771"/>
              <a:gd name="connsiteX1" fmla="*/ 4256315 w 7957458"/>
              <a:gd name="connsiteY1" fmla="*/ 1 h 6879771"/>
              <a:gd name="connsiteX2" fmla="*/ 7957458 w 7957458"/>
              <a:gd name="connsiteY2" fmla="*/ 6879771 h 6879771"/>
              <a:gd name="connsiteX3" fmla="*/ 0 w 7957458"/>
              <a:gd name="connsiteY3" fmla="*/ 6858000 h 6879771"/>
              <a:gd name="connsiteX4" fmla="*/ 0 w 7957458"/>
              <a:gd name="connsiteY4" fmla="*/ 0 h 6879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7458" h="6879771">
                <a:moveTo>
                  <a:pt x="0" y="0"/>
                </a:moveTo>
                <a:lnTo>
                  <a:pt x="4256315" y="1"/>
                </a:lnTo>
                <a:lnTo>
                  <a:pt x="7957458" y="6879771"/>
                </a:ln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00"/>
          </a:p>
        </p:txBody>
      </p:sp>
      <p:sp>
        <p:nvSpPr>
          <p:cNvPr id="7" name="TextBox 6">
            <a:extLst>
              <a:ext uri="{FF2B5EF4-FFF2-40B4-BE49-F238E27FC236}">
                <a16:creationId xmlns:a16="http://schemas.microsoft.com/office/drawing/2014/main" id="{8EC7CC1E-993F-9997-904D-56494EB740FB}"/>
              </a:ext>
            </a:extLst>
          </p:cNvPr>
          <p:cNvSpPr txBox="1"/>
          <p:nvPr/>
        </p:nvSpPr>
        <p:spPr>
          <a:xfrm>
            <a:off x="7238743" y="812221"/>
            <a:ext cx="4624468" cy="523220"/>
          </a:xfrm>
          <a:prstGeom prst="rect">
            <a:avLst/>
          </a:prstGeom>
          <a:noFill/>
        </p:spPr>
        <p:txBody>
          <a:bodyPr wrap="square" rtlCol="0">
            <a:spAutoFit/>
          </a:bodyPr>
          <a:lstStyle/>
          <a:p>
            <a:pPr marL="342900" indent="-342900" algn="r">
              <a:buFont typeface="+mj-lt"/>
              <a:buAutoNum type="arabicPeriod" startAt="2"/>
            </a:pPr>
            <a:r>
              <a:rPr lang="en-US" sz="2800" b="1">
                <a:latin typeface="Arial" panose="020B0604020202020204" pitchFamily="34" charset="0"/>
                <a:cs typeface="Arial" panose="020B0604020202020204" pitchFamily="34" charset="0"/>
              </a:rPr>
              <a:t>Magic Lantern (TK 17):</a:t>
            </a:r>
            <a:endParaRPr lang="en-US" sz="66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635ED9A-9E53-74D9-959F-756BC53EAB04}"/>
              </a:ext>
            </a:extLst>
          </p:cNvPr>
          <p:cNvSpPr txBox="1"/>
          <p:nvPr/>
        </p:nvSpPr>
        <p:spPr>
          <a:xfrm>
            <a:off x="6909955" y="1804958"/>
            <a:ext cx="5282045" cy="4801314"/>
          </a:xfrm>
          <a:prstGeom prst="rect">
            <a:avLst/>
          </a:prstGeom>
          <a:noFill/>
        </p:spPr>
        <p:txBody>
          <a:bodyPr wrap="square" rtlCol="0">
            <a:spAutoFit/>
          </a:bodyPr>
          <a:lstStyle/>
          <a:p>
            <a:pPr marL="285750" indent="-285750" fontAlgn="base">
              <a:buFont typeface="Arial" panose="020B0604020202020204" pitchFamily="34" charset="0"/>
              <a:buChar char="•"/>
            </a:pPr>
            <a:r>
              <a:rPr lang="vi-VN" b="1"/>
              <a:t>Magic lantern </a:t>
            </a:r>
            <a:r>
              <a:rPr lang="vi-VN"/>
              <a:t>cho phép người sử dụng trình chiếu hình ảnh tĩnh cho một lượng lớn khán giả. Đây là một cách mới để giải trí và giáo dục, thường được sử dụng trong các buổi biểu diễn, bài giảng, và sự kiện xã hội.</a:t>
            </a:r>
          </a:p>
          <a:p>
            <a:pPr marL="285750" indent="-285750" fontAlgn="base">
              <a:buFont typeface="Arial" panose="020B0604020202020204" pitchFamily="34" charset="0"/>
              <a:buChar char="•"/>
            </a:pPr>
            <a:r>
              <a:rPr lang="vi-VN" b="1"/>
              <a:t>Xếp Hạng: </a:t>
            </a:r>
            <a:r>
              <a:rPr lang="vi-VN"/>
              <a:t>6/10</a:t>
            </a:r>
          </a:p>
          <a:p>
            <a:pPr marL="285750" indent="-285750" fontAlgn="base">
              <a:buFont typeface="Arial" panose="020B0604020202020204" pitchFamily="34" charset="0"/>
              <a:buChar char="•"/>
            </a:pPr>
            <a:r>
              <a:rPr lang="vi-VN" b="1"/>
              <a:t>Điểm mạnh</a:t>
            </a:r>
            <a:r>
              <a:rPr lang="en-US" b="1"/>
              <a:t>: </a:t>
            </a:r>
            <a:r>
              <a:rPr lang="en-US"/>
              <a:t>Mở </a:t>
            </a:r>
            <a:r>
              <a:rPr lang="vi-VN"/>
              <a:t>ra cơ hội mới cho việc truyền tải thông tin và giải trí. Đây là một công cụ hiệu quả trong việc giảng dạy, mở rộng khả năng nghệ thuật</a:t>
            </a:r>
            <a:r>
              <a:rPr lang="en-US"/>
              <a:t>, </a:t>
            </a:r>
            <a:r>
              <a:rPr lang="vi-VN"/>
              <a:t>có thể dễ dàng di chuyển và sử dụng tại nhiều địa điểm khác nhau.</a:t>
            </a:r>
            <a:endParaRPr lang="en-US"/>
          </a:p>
          <a:p>
            <a:pPr marL="285750" indent="-285750" fontAlgn="base">
              <a:buFont typeface="Arial" panose="020B0604020202020204" pitchFamily="34" charset="0"/>
              <a:buChar char="•"/>
            </a:pPr>
            <a:r>
              <a:rPr lang="vi-VN" b="1"/>
              <a:t>Điểm yếu</a:t>
            </a:r>
            <a:r>
              <a:rPr lang="en-US" b="1"/>
              <a:t>: </a:t>
            </a:r>
            <a:r>
              <a:rPr lang="vi-VN"/>
              <a:t>Hình ảnh chiếu phụ thuộc vào chất lượng slide và nguồn sáng, thường không sắc nét và có thể bị mờ.</a:t>
            </a:r>
          </a:p>
          <a:p>
            <a:pPr marL="285750" indent="-285750" fontAlgn="base">
              <a:buFont typeface="Arial" panose="020B0604020202020204" pitchFamily="34" charset="0"/>
              <a:buChar char="•"/>
            </a:pPr>
            <a:r>
              <a:rPr lang="vi-VN"/>
              <a:t>Không có hình ảnh động, phụ thuộc vào nguồn sáng, việc làm slide từ kính hoặc giấy có thể tốn kém và mất thời gian, kỹ thuật phức tạp.</a:t>
            </a:r>
          </a:p>
        </p:txBody>
      </p:sp>
      <p:sp>
        <p:nvSpPr>
          <p:cNvPr id="2" name="Oval 1">
            <a:extLst>
              <a:ext uri="{FF2B5EF4-FFF2-40B4-BE49-F238E27FC236}">
                <a16:creationId xmlns:a16="http://schemas.microsoft.com/office/drawing/2014/main" id="{18CA8D9D-901C-3241-5EC4-8DD087016383}"/>
              </a:ext>
            </a:extLst>
          </p:cNvPr>
          <p:cNvSpPr/>
          <p:nvPr/>
        </p:nvSpPr>
        <p:spPr>
          <a:xfrm>
            <a:off x="238995"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3</a:t>
            </a:r>
          </a:p>
        </p:txBody>
      </p:sp>
    </p:spTree>
    <p:extLst>
      <p:ext uri="{BB962C8B-B14F-4D97-AF65-F5344CB8AC3E}">
        <p14:creationId xmlns:p14="http://schemas.microsoft.com/office/powerpoint/2010/main" val="274283234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500"/>
                                  </p:stCondLst>
                                  <p:childTnLst>
                                    <p:set>
                                      <p:cBhvr>
                                        <p:cTn id="14" dur="1" fill="hold">
                                          <p:stCondLst>
                                            <p:cond delay="0"/>
                                          </p:stCondLst>
                                        </p:cTn>
                                        <p:tgtEl>
                                          <p:spTgt spid="4098"/>
                                        </p:tgtEl>
                                        <p:attrNameLst>
                                          <p:attrName>style.visibility</p:attrName>
                                        </p:attrNameLst>
                                      </p:cBhvr>
                                      <p:to>
                                        <p:strVal val="visible"/>
                                      </p:to>
                                    </p:set>
                                    <p:anim calcmode="lin" valueType="num">
                                      <p:cBhvr additive="base">
                                        <p:cTn id="15" dur="500" fill="hold"/>
                                        <p:tgtEl>
                                          <p:spTgt spid="4098"/>
                                        </p:tgtEl>
                                        <p:attrNameLst>
                                          <p:attrName>ppt_x</p:attrName>
                                        </p:attrNameLst>
                                      </p:cBhvr>
                                      <p:tavLst>
                                        <p:tav tm="0">
                                          <p:val>
                                            <p:strVal val="#ppt_x"/>
                                          </p:val>
                                        </p:tav>
                                        <p:tav tm="100000">
                                          <p:val>
                                            <p:strVal val="#ppt_x"/>
                                          </p:val>
                                        </p:tav>
                                      </p:tavLst>
                                    </p:anim>
                                    <p:anim calcmode="lin" valueType="num">
                                      <p:cBhvr additive="base">
                                        <p:cTn id="16" dur="500" fill="hold"/>
                                        <p:tgtEl>
                                          <p:spTgt spid="409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EBCB022E-E9C5-5FF5-B72D-BEB8917F32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84216">
            <a:off x="2186559" y="1270650"/>
            <a:ext cx="3781858" cy="378185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E1710B2-6673-568B-921A-A7F72082DB74}"/>
              </a:ext>
            </a:extLst>
          </p:cNvPr>
          <p:cNvSpPr/>
          <p:nvPr/>
        </p:nvSpPr>
        <p:spPr>
          <a:xfrm>
            <a:off x="0" y="0"/>
            <a:ext cx="12192000" cy="342900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FA103EE9-0CC6-3271-3893-AB019ED33A15}"/>
              </a:ext>
            </a:extLst>
          </p:cNvPr>
          <p:cNvSpPr/>
          <p:nvPr/>
        </p:nvSpPr>
        <p:spPr>
          <a:xfrm flipH="1">
            <a:off x="4234542" y="-21771"/>
            <a:ext cx="7957458" cy="6879771"/>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10885 h 6868885"/>
              <a:gd name="connsiteX1" fmla="*/ 4550229 w 6096000"/>
              <a:gd name="connsiteY1" fmla="*/ 0 h 6868885"/>
              <a:gd name="connsiteX2" fmla="*/ 6096000 w 6096000"/>
              <a:gd name="connsiteY2" fmla="*/ 6868885 h 6868885"/>
              <a:gd name="connsiteX3" fmla="*/ 0 w 6096000"/>
              <a:gd name="connsiteY3" fmla="*/ 6868885 h 6868885"/>
              <a:gd name="connsiteX4" fmla="*/ 0 w 6096000"/>
              <a:gd name="connsiteY4" fmla="*/ 10885 h 6868885"/>
              <a:gd name="connsiteX0" fmla="*/ 0 w 8436429"/>
              <a:gd name="connsiteY0" fmla="*/ 10885 h 6868885"/>
              <a:gd name="connsiteX1" fmla="*/ 4550229 w 8436429"/>
              <a:gd name="connsiteY1" fmla="*/ 0 h 6868885"/>
              <a:gd name="connsiteX2" fmla="*/ 8436429 w 8436429"/>
              <a:gd name="connsiteY2" fmla="*/ 6868885 h 6868885"/>
              <a:gd name="connsiteX3" fmla="*/ 0 w 8436429"/>
              <a:gd name="connsiteY3" fmla="*/ 6868885 h 6868885"/>
              <a:gd name="connsiteX4" fmla="*/ 0 w 8436429"/>
              <a:gd name="connsiteY4" fmla="*/ 10885 h 6868885"/>
              <a:gd name="connsiteX0" fmla="*/ 0 w 8436429"/>
              <a:gd name="connsiteY0" fmla="*/ 0 h 6858000"/>
              <a:gd name="connsiteX1" fmla="*/ 4256315 w 8436429"/>
              <a:gd name="connsiteY1" fmla="*/ 1 h 6858000"/>
              <a:gd name="connsiteX2" fmla="*/ 8436429 w 8436429"/>
              <a:gd name="connsiteY2" fmla="*/ 6858000 h 6858000"/>
              <a:gd name="connsiteX3" fmla="*/ 0 w 8436429"/>
              <a:gd name="connsiteY3" fmla="*/ 6858000 h 6858000"/>
              <a:gd name="connsiteX4" fmla="*/ 0 w 8436429"/>
              <a:gd name="connsiteY4" fmla="*/ 0 h 6858000"/>
              <a:gd name="connsiteX0" fmla="*/ 0 w 7957458"/>
              <a:gd name="connsiteY0" fmla="*/ 0 h 6879771"/>
              <a:gd name="connsiteX1" fmla="*/ 4256315 w 7957458"/>
              <a:gd name="connsiteY1" fmla="*/ 1 h 6879771"/>
              <a:gd name="connsiteX2" fmla="*/ 7957458 w 7957458"/>
              <a:gd name="connsiteY2" fmla="*/ 6879771 h 6879771"/>
              <a:gd name="connsiteX3" fmla="*/ 0 w 7957458"/>
              <a:gd name="connsiteY3" fmla="*/ 6858000 h 6879771"/>
              <a:gd name="connsiteX4" fmla="*/ 0 w 7957458"/>
              <a:gd name="connsiteY4" fmla="*/ 0 h 6879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7458" h="6879771">
                <a:moveTo>
                  <a:pt x="0" y="0"/>
                </a:moveTo>
                <a:lnTo>
                  <a:pt x="4256315" y="1"/>
                </a:lnTo>
                <a:lnTo>
                  <a:pt x="7957458" y="6879771"/>
                </a:ln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EC7CC1E-993F-9997-904D-56494EB740FB}"/>
              </a:ext>
            </a:extLst>
          </p:cNvPr>
          <p:cNvSpPr txBox="1"/>
          <p:nvPr/>
        </p:nvSpPr>
        <p:spPr>
          <a:xfrm>
            <a:off x="7429501" y="868059"/>
            <a:ext cx="4762499" cy="954107"/>
          </a:xfrm>
          <a:prstGeom prst="rect">
            <a:avLst/>
          </a:prstGeom>
          <a:noFill/>
        </p:spPr>
        <p:txBody>
          <a:bodyPr wrap="square" rtlCol="0">
            <a:spAutoFit/>
          </a:bodyPr>
          <a:lstStyle/>
          <a:p>
            <a:pPr marL="228600" indent="-228600">
              <a:spcBef>
                <a:spcPts val="1400"/>
              </a:spcBef>
            </a:pPr>
            <a:r>
              <a:rPr lang="en-US" sz="2800" b="1" i="0" u="none" strike="noStrike" dirty="0">
                <a:solidFill>
                  <a:srgbClr val="000000"/>
                </a:solidFill>
                <a:effectLst/>
                <a:latin typeface="Arial" panose="020B0604020202020204" pitchFamily="34" charset="0"/>
                <a:cs typeface="Arial" panose="020B0604020202020204" pitchFamily="34" charset="0"/>
              </a:rPr>
              <a:t>3</a:t>
            </a:r>
            <a:r>
              <a:rPr lang="en-US" sz="2800" b="1" i="0" u="none" strike="noStrike">
                <a:solidFill>
                  <a:srgbClr val="000000"/>
                </a:solidFill>
                <a:effectLst/>
                <a:latin typeface="Arial" panose="020B0604020202020204" pitchFamily="34" charset="0"/>
                <a:cs typeface="Arial" panose="020B0604020202020204" pitchFamily="34" charset="0"/>
              </a:rPr>
              <a:t>. </a:t>
            </a:r>
            <a:r>
              <a:rPr lang="en-US" sz="2800" b="1">
                <a:latin typeface="Arial" panose="020B0604020202020204" pitchFamily="34" charset="0"/>
                <a:cs typeface="Arial" panose="020B0604020202020204" pitchFamily="34" charset="0"/>
              </a:rPr>
              <a:t>Đĩa Phénakistiscope (1832):</a:t>
            </a:r>
            <a:endParaRPr lang="en-US" sz="280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635ED9A-9E53-74D9-959F-756BC53EAB04}"/>
              </a:ext>
            </a:extLst>
          </p:cNvPr>
          <p:cNvSpPr txBox="1"/>
          <p:nvPr/>
        </p:nvSpPr>
        <p:spPr>
          <a:xfrm>
            <a:off x="6660572" y="2588899"/>
            <a:ext cx="5241423" cy="3416320"/>
          </a:xfrm>
          <a:prstGeom prst="rect">
            <a:avLst/>
          </a:prstGeom>
          <a:noFill/>
        </p:spPr>
        <p:txBody>
          <a:bodyPr wrap="square" rtlCol="0">
            <a:spAutoFit/>
          </a:bodyPr>
          <a:lstStyle/>
          <a:p>
            <a:pPr marL="285750" indent="-285750" fontAlgn="base">
              <a:buFont typeface="Arial" panose="020B0604020202020204" pitchFamily="34" charset="0"/>
              <a:buChar char="•"/>
            </a:pPr>
            <a:r>
              <a:rPr lang="vi-VN"/>
              <a:t>Nhà khoa học người Bỉ Joseph Plateau phát minh ra </a:t>
            </a:r>
            <a:r>
              <a:rPr lang="vi-VN" b="1"/>
              <a:t>đĩa Phénakistiscope</a:t>
            </a:r>
            <a:r>
              <a:rPr lang="vi-VN"/>
              <a:t>, một trong những thiết bị đầu tiên cho phép con người thấy hình ảnh chuyển động. Đây là một bước tiến cho sự phát triển của các công nghệ hình ảnh động sau này.</a:t>
            </a:r>
          </a:p>
          <a:p>
            <a:pPr marL="285750" indent="-285750" fontAlgn="base">
              <a:buFont typeface="Arial" panose="020B0604020202020204" pitchFamily="34" charset="0"/>
              <a:buChar char="•"/>
            </a:pPr>
            <a:r>
              <a:rPr lang="vi-VN" b="1"/>
              <a:t>Xếp hạng</a:t>
            </a:r>
            <a:r>
              <a:rPr lang="vi-VN"/>
              <a:t>: 8/10</a:t>
            </a:r>
          </a:p>
          <a:p>
            <a:pPr marL="285750" indent="-285750" fontAlgn="base">
              <a:buFont typeface="Arial" panose="020B0604020202020204" pitchFamily="34" charset="0"/>
              <a:buChar char="•"/>
            </a:pPr>
            <a:r>
              <a:rPr lang="vi-VN" b="1"/>
              <a:t>Điểm mạnh</a:t>
            </a:r>
            <a:r>
              <a:rPr lang="vi-VN"/>
              <a:t>: Mô phỏng chuyển động, đơn giản và dễ sử dụng.</a:t>
            </a:r>
          </a:p>
          <a:p>
            <a:pPr marL="285750" indent="-285750">
              <a:buFont typeface="Arial" panose="020B0604020202020204" pitchFamily="34" charset="0"/>
              <a:buChar char="•"/>
            </a:pPr>
            <a:r>
              <a:rPr lang="vi-VN" b="1"/>
              <a:t>Điểm yếu</a:t>
            </a:r>
            <a:r>
              <a:rPr lang="vi-VN"/>
              <a:t>: Chỉ là hình ảnh lặp lại, số hình ảnh bị giới hạn, không cho phép lưu trữ hoặc tái hiện với nội dung khác.</a:t>
            </a:r>
            <a:endParaRPr lang="vi-VN" sz="2000" b="0" i="0" u="none" strike="noStrike" dirty="0">
              <a:solidFill>
                <a:srgbClr val="000000"/>
              </a:solidFill>
              <a:effectLst/>
              <a:latin typeface="Arial" panose="020B0604020202020204" pitchFamily="34" charset="0"/>
            </a:endParaRPr>
          </a:p>
        </p:txBody>
      </p:sp>
      <p:sp>
        <p:nvSpPr>
          <p:cNvPr id="2" name="Oval 1">
            <a:extLst>
              <a:ext uri="{FF2B5EF4-FFF2-40B4-BE49-F238E27FC236}">
                <a16:creationId xmlns:a16="http://schemas.microsoft.com/office/drawing/2014/main" id="{12C72E9D-1145-FCA5-8E23-9AD6030AFBAB}"/>
              </a:ext>
            </a:extLst>
          </p:cNvPr>
          <p:cNvSpPr/>
          <p:nvPr/>
        </p:nvSpPr>
        <p:spPr>
          <a:xfrm>
            <a:off x="238995"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4</a:t>
            </a:r>
          </a:p>
        </p:txBody>
      </p:sp>
    </p:spTree>
    <p:extLst>
      <p:ext uri="{BB962C8B-B14F-4D97-AF65-F5344CB8AC3E}">
        <p14:creationId xmlns:p14="http://schemas.microsoft.com/office/powerpoint/2010/main" val="15702480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500"/>
                                  </p:stCondLst>
                                  <p:childTnLst>
                                    <p:set>
                                      <p:cBhvr>
                                        <p:cTn id="14" dur="1" fill="hold">
                                          <p:stCondLst>
                                            <p:cond delay="0"/>
                                          </p:stCondLst>
                                        </p:cTn>
                                        <p:tgtEl>
                                          <p:spTgt spid="5122"/>
                                        </p:tgtEl>
                                        <p:attrNameLst>
                                          <p:attrName>style.visibility</p:attrName>
                                        </p:attrNameLst>
                                      </p:cBhvr>
                                      <p:to>
                                        <p:strVal val="visible"/>
                                      </p:to>
                                    </p:set>
                                    <p:anim calcmode="lin" valueType="num">
                                      <p:cBhvr additive="base">
                                        <p:cTn id="15" dur="500" fill="hold"/>
                                        <p:tgtEl>
                                          <p:spTgt spid="5122"/>
                                        </p:tgtEl>
                                        <p:attrNameLst>
                                          <p:attrName>ppt_x</p:attrName>
                                        </p:attrNameLst>
                                      </p:cBhvr>
                                      <p:tavLst>
                                        <p:tav tm="0">
                                          <p:val>
                                            <p:strVal val="#ppt_x"/>
                                          </p:val>
                                        </p:tav>
                                        <p:tav tm="100000">
                                          <p:val>
                                            <p:strVal val="#ppt_x"/>
                                          </p:val>
                                        </p:tav>
                                      </p:tavLst>
                                    </p:anim>
                                    <p:anim calcmode="lin" valueType="num">
                                      <p:cBhvr additive="base">
                                        <p:cTn id="16" dur="500" fill="hold"/>
                                        <p:tgtEl>
                                          <p:spTgt spid="51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33B4FC13-FEEE-451A-6D90-F1BF675E21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23429" y="1679572"/>
            <a:ext cx="5195063" cy="325046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E1710B2-6673-568B-921A-A7F72082DB74}"/>
              </a:ext>
            </a:extLst>
          </p:cNvPr>
          <p:cNvSpPr/>
          <p:nvPr/>
        </p:nvSpPr>
        <p:spPr>
          <a:xfrm>
            <a:off x="0" y="0"/>
            <a:ext cx="12192000" cy="342900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FA103EE9-0CC6-3271-3893-AB019ED33A15}"/>
              </a:ext>
            </a:extLst>
          </p:cNvPr>
          <p:cNvSpPr/>
          <p:nvPr/>
        </p:nvSpPr>
        <p:spPr>
          <a:xfrm>
            <a:off x="0" y="0"/>
            <a:ext cx="7957458" cy="6879771"/>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10885 h 6868885"/>
              <a:gd name="connsiteX1" fmla="*/ 4550229 w 6096000"/>
              <a:gd name="connsiteY1" fmla="*/ 0 h 6868885"/>
              <a:gd name="connsiteX2" fmla="*/ 6096000 w 6096000"/>
              <a:gd name="connsiteY2" fmla="*/ 6868885 h 6868885"/>
              <a:gd name="connsiteX3" fmla="*/ 0 w 6096000"/>
              <a:gd name="connsiteY3" fmla="*/ 6868885 h 6868885"/>
              <a:gd name="connsiteX4" fmla="*/ 0 w 6096000"/>
              <a:gd name="connsiteY4" fmla="*/ 10885 h 6868885"/>
              <a:gd name="connsiteX0" fmla="*/ 0 w 8436429"/>
              <a:gd name="connsiteY0" fmla="*/ 10885 h 6868885"/>
              <a:gd name="connsiteX1" fmla="*/ 4550229 w 8436429"/>
              <a:gd name="connsiteY1" fmla="*/ 0 h 6868885"/>
              <a:gd name="connsiteX2" fmla="*/ 8436429 w 8436429"/>
              <a:gd name="connsiteY2" fmla="*/ 6868885 h 6868885"/>
              <a:gd name="connsiteX3" fmla="*/ 0 w 8436429"/>
              <a:gd name="connsiteY3" fmla="*/ 6868885 h 6868885"/>
              <a:gd name="connsiteX4" fmla="*/ 0 w 8436429"/>
              <a:gd name="connsiteY4" fmla="*/ 10885 h 6868885"/>
              <a:gd name="connsiteX0" fmla="*/ 0 w 8436429"/>
              <a:gd name="connsiteY0" fmla="*/ 0 h 6858000"/>
              <a:gd name="connsiteX1" fmla="*/ 4256315 w 8436429"/>
              <a:gd name="connsiteY1" fmla="*/ 1 h 6858000"/>
              <a:gd name="connsiteX2" fmla="*/ 8436429 w 8436429"/>
              <a:gd name="connsiteY2" fmla="*/ 6858000 h 6858000"/>
              <a:gd name="connsiteX3" fmla="*/ 0 w 8436429"/>
              <a:gd name="connsiteY3" fmla="*/ 6858000 h 6858000"/>
              <a:gd name="connsiteX4" fmla="*/ 0 w 8436429"/>
              <a:gd name="connsiteY4" fmla="*/ 0 h 6858000"/>
              <a:gd name="connsiteX0" fmla="*/ 0 w 7957458"/>
              <a:gd name="connsiteY0" fmla="*/ 0 h 6879771"/>
              <a:gd name="connsiteX1" fmla="*/ 4256315 w 7957458"/>
              <a:gd name="connsiteY1" fmla="*/ 1 h 6879771"/>
              <a:gd name="connsiteX2" fmla="*/ 7957458 w 7957458"/>
              <a:gd name="connsiteY2" fmla="*/ 6879771 h 6879771"/>
              <a:gd name="connsiteX3" fmla="*/ 0 w 7957458"/>
              <a:gd name="connsiteY3" fmla="*/ 6858000 h 6879771"/>
              <a:gd name="connsiteX4" fmla="*/ 0 w 7957458"/>
              <a:gd name="connsiteY4" fmla="*/ 0 h 6879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7458" h="6879771">
                <a:moveTo>
                  <a:pt x="0" y="0"/>
                </a:moveTo>
                <a:lnTo>
                  <a:pt x="4256315" y="1"/>
                </a:lnTo>
                <a:lnTo>
                  <a:pt x="7957458" y="6879771"/>
                </a:ln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EC7CC1E-993F-9997-904D-56494EB740FB}"/>
              </a:ext>
            </a:extLst>
          </p:cNvPr>
          <p:cNvSpPr txBox="1"/>
          <p:nvPr/>
        </p:nvSpPr>
        <p:spPr>
          <a:xfrm>
            <a:off x="359229" y="704280"/>
            <a:ext cx="4191989" cy="1384995"/>
          </a:xfrm>
          <a:prstGeom prst="rect">
            <a:avLst/>
          </a:prstGeom>
          <a:noFill/>
        </p:spPr>
        <p:txBody>
          <a:bodyPr wrap="square" rtlCol="0">
            <a:spAutoFit/>
          </a:bodyPr>
          <a:lstStyle/>
          <a:p>
            <a:r>
              <a:rPr lang="en-US" sz="2800" b="1" i="0" u="none" strike="noStrike" dirty="0">
                <a:solidFill>
                  <a:srgbClr val="000000"/>
                </a:solidFill>
                <a:effectLst/>
                <a:latin typeface="Arial" panose="020B0604020202020204" pitchFamily="34" charset="0"/>
                <a:cs typeface="Arial" panose="020B0604020202020204" pitchFamily="34" charset="0"/>
              </a:rPr>
              <a:t>4</a:t>
            </a:r>
            <a:r>
              <a:rPr lang="en-US" sz="2800" b="1" i="0" u="none" strike="noStrike">
                <a:solidFill>
                  <a:srgbClr val="000000"/>
                </a:solidFill>
                <a:effectLst/>
                <a:latin typeface="Arial" panose="020B0604020202020204" pitchFamily="34" charset="0"/>
                <a:cs typeface="Arial" panose="020B0604020202020204" pitchFamily="34" charset="0"/>
              </a:rPr>
              <a:t>. </a:t>
            </a:r>
            <a:r>
              <a:rPr lang="en-US" sz="2800" b="1">
                <a:latin typeface="Arial" panose="020B0604020202020204" pitchFamily="34" charset="0"/>
                <a:cs typeface="Arial" panose="020B0604020202020204" pitchFamily="34" charset="0"/>
              </a:rPr>
              <a:t>Chuỗi ảnh của Eadweard Muybridge (1878):</a:t>
            </a:r>
            <a:endParaRPr lang="en-US" sz="28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635ED9A-9E53-74D9-959F-756BC53EAB04}"/>
              </a:ext>
            </a:extLst>
          </p:cNvPr>
          <p:cNvSpPr txBox="1"/>
          <p:nvPr/>
        </p:nvSpPr>
        <p:spPr>
          <a:xfrm>
            <a:off x="294248" y="2480067"/>
            <a:ext cx="5369952" cy="3693319"/>
          </a:xfrm>
          <a:prstGeom prst="rect">
            <a:avLst/>
          </a:prstGeom>
          <a:noFill/>
        </p:spPr>
        <p:txBody>
          <a:bodyPr wrap="square" rtlCol="0">
            <a:spAutoFit/>
          </a:bodyPr>
          <a:lstStyle/>
          <a:p>
            <a:pPr marL="285750" indent="-285750" fontAlgn="base">
              <a:buFont typeface="Arial" panose="020B0604020202020204" pitchFamily="34" charset="0"/>
              <a:buChar char="•"/>
            </a:pPr>
            <a:r>
              <a:rPr lang="vi-VN" b="1"/>
              <a:t>Eadweard Muybridge </a:t>
            </a:r>
            <a:r>
              <a:rPr lang="vi-VN"/>
              <a:t>đã chụp hàng loạt bức ảnh liên tiếp của một con ngựa đang chạy, qua đó tạo nên chuỗi ảnh động đầu tiên. Kỹ thuật này đã đặt nền móng cho sự ra đời của các công nghệ hình ảnh chuyển động.</a:t>
            </a:r>
            <a:endParaRPr lang="en-US"/>
          </a:p>
          <a:p>
            <a:pPr marL="285750" indent="-285750" fontAlgn="base">
              <a:buFont typeface="Arial" panose="020B0604020202020204" pitchFamily="34" charset="0"/>
              <a:buChar char="•"/>
            </a:pPr>
            <a:r>
              <a:rPr lang="en-US" b="1">
                <a:latin typeface="Arial" panose="020B0604020202020204" pitchFamily="34" charset="0"/>
                <a:cs typeface="Arial" panose="020B0604020202020204" pitchFamily="34" charset="0"/>
              </a:rPr>
              <a:t>Điểm: </a:t>
            </a:r>
            <a:r>
              <a:rPr lang="en-US">
                <a:latin typeface="Arial" panose="020B0604020202020204" pitchFamily="34" charset="0"/>
                <a:cs typeface="Arial" panose="020B0604020202020204" pitchFamily="34" charset="0"/>
              </a:rPr>
              <a:t>8/10</a:t>
            </a:r>
            <a:endParaRPr lang="vi-VN" b="1">
              <a:latin typeface="Arial" panose="020B0604020202020204" pitchFamily="34" charset="0"/>
              <a:cs typeface="Arial" panose="020B0604020202020204" pitchFamily="34" charset="0"/>
            </a:endParaRPr>
          </a:p>
          <a:p>
            <a:pPr marL="285750" indent="-285750" fontAlgn="base">
              <a:buFont typeface="Arial" panose="020B0604020202020204" pitchFamily="34" charset="0"/>
              <a:buChar char="•"/>
            </a:pPr>
            <a:r>
              <a:rPr lang="vi-VN" b="1"/>
              <a:t>Điểm mạnh:</a:t>
            </a:r>
          </a:p>
          <a:p>
            <a:pPr marL="742950" lvl="1" indent="-285750" fontAlgn="base">
              <a:buFont typeface="Wingdings" panose="05000000000000000000" pitchFamily="2" charset="2"/>
              <a:buChar char="ü"/>
            </a:pPr>
            <a:r>
              <a:rPr lang="vi-VN"/>
              <a:t>Khả năng ghi lại chuyển động chính xác</a:t>
            </a:r>
          </a:p>
          <a:p>
            <a:pPr marL="742950" lvl="1" indent="-285750" fontAlgn="base">
              <a:buFont typeface="Wingdings" panose="05000000000000000000" pitchFamily="2" charset="2"/>
              <a:buChar char="ü"/>
            </a:pPr>
            <a:r>
              <a:rPr lang="vi-VN"/>
              <a:t>Cơ sở cho công nghệ điện ảnh.</a:t>
            </a:r>
          </a:p>
          <a:p>
            <a:pPr marL="742950" lvl="1" indent="-285750" fontAlgn="base">
              <a:buFont typeface="Wingdings" panose="05000000000000000000" pitchFamily="2" charset="2"/>
              <a:buChar char="ü"/>
            </a:pPr>
            <a:r>
              <a:rPr lang="vi-VN"/>
              <a:t>Ứng dụng khoa học và nghệ thuật</a:t>
            </a:r>
          </a:p>
          <a:p>
            <a:pPr marL="285750" indent="-285750" fontAlgn="base">
              <a:buFont typeface="Arial" panose="020B0604020202020204" pitchFamily="34" charset="0"/>
              <a:buChar char="•"/>
            </a:pPr>
            <a:r>
              <a:rPr lang="vi-VN" b="1"/>
              <a:t>Điểm yếu:</a:t>
            </a:r>
          </a:p>
          <a:p>
            <a:pPr marL="742950" lvl="1" indent="-285750" fontAlgn="base">
              <a:buFont typeface="Wingdings" panose="05000000000000000000" pitchFamily="2" charset="2"/>
              <a:buChar char="ü"/>
            </a:pPr>
            <a:r>
              <a:rPr lang="vi-VN"/>
              <a:t>Chỉ ghi lại chuỗi ảnh tĩnh</a:t>
            </a:r>
          </a:p>
          <a:p>
            <a:pPr marL="742950" lvl="1" indent="-285750" fontAlgn="base">
              <a:buFont typeface="Wingdings" panose="05000000000000000000" pitchFamily="2" charset="2"/>
              <a:buChar char="ü"/>
            </a:pPr>
            <a:r>
              <a:rPr lang="vi-VN"/>
              <a:t>Quá trình thực hiện phức tạp và tốn kém</a:t>
            </a:r>
          </a:p>
        </p:txBody>
      </p:sp>
      <p:sp>
        <p:nvSpPr>
          <p:cNvPr id="2" name="Oval 1">
            <a:extLst>
              <a:ext uri="{FF2B5EF4-FFF2-40B4-BE49-F238E27FC236}">
                <a16:creationId xmlns:a16="http://schemas.microsoft.com/office/drawing/2014/main" id="{D2E54545-AA5F-5D31-20D5-1962763A3D82}"/>
              </a:ext>
            </a:extLst>
          </p:cNvPr>
          <p:cNvSpPr/>
          <p:nvPr/>
        </p:nvSpPr>
        <p:spPr>
          <a:xfrm>
            <a:off x="11232573"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5</a:t>
            </a:r>
          </a:p>
        </p:txBody>
      </p:sp>
    </p:spTree>
    <p:extLst>
      <p:ext uri="{BB962C8B-B14F-4D97-AF65-F5344CB8AC3E}">
        <p14:creationId xmlns:p14="http://schemas.microsoft.com/office/powerpoint/2010/main" val="274203368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500"/>
                                  </p:stCondLst>
                                  <p:childTnLst>
                                    <p:set>
                                      <p:cBhvr>
                                        <p:cTn id="14" dur="1" fill="hold">
                                          <p:stCondLst>
                                            <p:cond delay="0"/>
                                          </p:stCondLst>
                                        </p:cTn>
                                        <p:tgtEl>
                                          <p:spTgt spid="6146"/>
                                        </p:tgtEl>
                                        <p:attrNameLst>
                                          <p:attrName>style.visibility</p:attrName>
                                        </p:attrNameLst>
                                      </p:cBhvr>
                                      <p:to>
                                        <p:strVal val="visible"/>
                                      </p:to>
                                    </p:set>
                                    <p:anim calcmode="lin" valueType="num">
                                      <p:cBhvr additive="base">
                                        <p:cTn id="15" dur="500" fill="hold"/>
                                        <p:tgtEl>
                                          <p:spTgt spid="6146"/>
                                        </p:tgtEl>
                                        <p:attrNameLst>
                                          <p:attrName>ppt_x</p:attrName>
                                        </p:attrNameLst>
                                      </p:cBhvr>
                                      <p:tavLst>
                                        <p:tav tm="0">
                                          <p:val>
                                            <p:strVal val="#ppt_x"/>
                                          </p:val>
                                        </p:tav>
                                        <p:tav tm="100000">
                                          <p:val>
                                            <p:strVal val="#ppt_x"/>
                                          </p:val>
                                        </p:tav>
                                      </p:tavLst>
                                    </p:anim>
                                    <p:anim calcmode="lin" valueType="num">
                                      <p:cBhvr additive="base">
                                        <p:cTn id="16" dur="500" fill="hold"/>
                                        <p:tgtEl>
                                          <p:spTgt spid="61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98EB3D56-3026-7E5F-B722-1DE3A64510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957334"/>
            <a:ext cx="4756086" cy="265622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E1710B2-6673-568B-921A-A7F72082DB74}"/>
              </a:ext>
            </a:extLst>
          </p:cNvPr>
          <p:cNvSpPr/>
          <p:nvPr/>
        </p:nvSpPr>
        <p:spPr>
          <a:xfrm>
            <a:off x="0" y="0"/>
            <a:ext cx="12192000" cy="342900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FA103EE9-0CC6-3271-3893-AB019ED33A15}"/>
              </a:ext>
            </a:extLst>
          </p:cNvPr>
          <p:cNvSpPr/>
          <p:nvPr/>
        </p:nvSpPr>
        <p:spPr>
          <a:xfrm>
            <a:off x="0" y="0"/>
            <a:ext cx="7957458" cy="6879771"/>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10885 h 6868885"/>
              <a:gd name="connsiteX1" fmla="*/ 4550229 w 6096000"/>
              <a:gd name="connsiteY1" fmla="*/ 0 h 6868885"/>
              <a:gd name="connsiteX2" fmla="*/ 6096000 w 6096000"/>
              <a:gd name="connsiteY2" fmla="*/ 6868885 h 6868885"/>
              <a:gd name="connsiteX3" fmla="*/ 0 w 6096000"/>
              <a:gd name="connsiteY3" fmla="*/ 6868885 h 6868885"/>
              <a:gd name="connsiteX4" fmla="*/ 0 w 6096000"/>
              <a:gd name="connsiteY4" fmla="*/ 10885 h 6868885"/>
              <a:gd name="connsiteX0" fmla="*/ 0 w 8436429"/>
              <a:gd name="connsiteY0" fmla="*/ 10885 h 6868885"/>
              <a:gd name="connsiteX1" fmla="*/ 4550229 w 8436429"/>
              <a:gd name="connsiteY1" fmla="*/ 0 h 6868885"/>
              <a:gd name="connsiteX2" fmla="*/ 8436429 w 8436429"/>
              <a:gd name="connsiteY2" fmla="*/ 6868885 h 6868885"/>
              <a:gd name="connsiteX3" fmla="*/ 0 w 8436429"/>
              <a:gd name="connsiteY3" fmla="*/ 6868885 h 6868885"/>
              <a:gd name="connsiteX4" fmla="*/ 0 w 8436429"/>
              <a:gd name="connsiteY4" fmla="*/ 10885 h 6868885"/>
              <a:gd name="connsiteX0" fmla="*/ 0 w 8436429"/>
              <a:gd name="connsiteY0" fmla="*/ 0 h 6858000"/>
              <a:gd name="connsiteX1" fmla="*/ 4256315 w 8436429"/>
              <a:gd name="connsiteY1" fmla="*/ 1 h 6858000"/>
              <a:gd name="connsiteX2" fmla="*/ 8436429 w 8436429"/>
              <a:gd name="connsiteY2" fmla="*/ 6858000 h 6858000"/>
              <a:gd name="connsiteX3" fmla="*/ 0 w 8436429"/>
              <a:gd name="connsiteY3" fmla="*/ 6858000 h 6858000"/>
              <a:gd name="connsiteX4" fmla="*/ 0 w 8436429"/>
              <a:gd name="connsiteY4" fmla="*/ 0 h 6858000"/>
              <a:gd name="connsiteX0" fmla="*/ 0 w 7957458"/>
              <a:gd name="connsiteY0" fmla="*/ 0 h 6879771"/>
              <a:gd name="connsiteX1" fmla="*/ 4256315 w 7957458"/>
              <a:gd name="connsiteY1" fmla="*/ 1 h 6879771"/>
              <a:gd name="connsiteX2" fmla="*/ 7957458 w 7957458"/>
              <a:gd name="connsiteY2" fmla="*/ 6879771 h 6879771"/>
              <a:gd name="connsiteX3" fmla="*/ 0 w 7957458"/>
              <a:gd name="connsiteY3" fmla="*/ 6858000 h 6879771"/>
              <a:gd name="connsiteX4" fmla="*/ 0 w 7957458"/>
              <a:gd name="connsiteY4" fmla="*/ 0 h 6879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7458" h="6879771">
                <a:moveTo>
                  <a:pt x="0" y="0"/>
                </a:moveTo>
                <a:lnTo>
                  <a:pt x="4256315" y="1"/>
                </a:lnTo>
                <a:lnTo>
                  <a:pt x="7957458" y="6879771"/>
                </a:ln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EC7CC1E-993F-9997-904D-56494EB740FB}"/>
              </a:ext>
            </a:extLst>
          </p:cNvPr>
          <p:cNvSpPr txBox="1"/>
          <p:nvPr/>
        </p:nvSpPr>
        <p:spPr>
          <a:xfrm>
            <a:off x="78674" y="915524"/>
            <a:ext cx="4917331" cy="954107"/>
          </a:xfrm>
          <a:prstGeom prst="rect">
            <a:avLst/>
          </a:prstGeom>
          <a:noFill/>
        </p:spPr>
        <p:txBody>
          <a:bodyPr wrap="square" rtlCol="0">
            <a:spAutoFit/>
          </a:bodyPr>
          <a:lstStyle/>
          <a:p>
            <a:r>
              <a:rPr lang="en-US" sz="2800" b="1" i="0" u="none" strike="noStrike" dirty="0">
                <a:solidFill>
                  <a:srgbClr val="000000"/>
                </a:solidFill>
                <a:effectLst/>
                <a:latin typeface="Arial" panose="020B0604020202020204" pitchFamily="34" charset="0"/>
                <a:cs typeface="Arial" panose="020B0604020202020204" pitchFamily="34" charset="0"/>
              </a:rPr>
              <a:t>5</a:t>
            </a:r>
            <a:r>
              <a:rPr lang="en-US" sz="2800" b="1" i="0" u="none" strike="noStrike">
                <a:solidFill>
                  <a:srgbClr val="000000"/>
                </a:solidFill>
                <a:effectLst/>
                <a:latin typeface="Arial" panose="020B0604020202020204" pitchFamily="34" charset="0"/>
                <a:cs typeface="Arial" panose="020B0604020202020204" pitchFamily="34" charset="0"/>
              </a:rPr>
              <a:t>. </a:t>
            </a:r>
            <a:r>
              <a:rPr lang="en-US" sz="2800" b="1">
                <a:latin typeface="Arial" panose="020B0604020202020204" pitchFamily="34" charset="0"/>
                <a:cs typeface="Arial" panose="020B0604020202020204" pitchFamily="34" charset="0"/>
              </a:rPr>
              <a:t>Bóng đèn Cathode (CRT) (1890):</a:t>
            </a:r>
          </a:p>
        </p:txBody>
      </p:sp>
      <p:sp>
        <p:nvSpPr>
          <p:cNvPr id="8" name="TextBox 7">
            <a:extLst>
              <a:ext uri="{FF2B5EF4-FFF2-40B4-BE49-F238E27FC236}">
                <a16:creationId xmlns:a16="http://schemas.microsoft.com/office/drawing/2014/main" id="{E635ED9A-9E53-74D9-959F-756BC53EAB04}"/>
              </a:ext>
            </a:extLst>
          </p:cNvPr>
          <p:cNvSpPr txBox="1"/>
          <p:nvPr/>
        </p:nvSpPr>
        <p:spPr>
          <a:xfrm>
            <a:off x="281280" y="2402412"/>
            <a:ext cx="5371375" cy="3139321"/>
          </a:xfrm>
          <a:prstGeom prst="rect">
            <a:avLst/>
          </a:prstGeom>
          <a:noFill/>
        </p:spPr>
        <p:txBody>
          <a:bodyPr wrap="square" rtlCol="0">
            <a:spAutoFit/>
          </a:bodyPr>
          <a:lstStyle/>
          <a:p>
            <a:pPr marL="285750" indent="-285750" fontAlgn="base">
              <a:buFont typeface="Arial" panose="020B0604020202020204" pitchFamily="34" charset="0"/>
              <a:buChar char="•"/>
            </a:pPr>
            <a:r>
              <a:rPr lang="vi-VN"/>
              <a:t>Nhà vật lý người Đức Karl Ferdinand Braun phát minh ra </a:t>
            </a:r>
            <a:r>
              <a:rPr lang="vi-VN" b="1"/>
              <a:t>ống tia âm cực đầu tiên </a:t>
            </a:r>
            <a:r>
              <a:rPr lang="vi-VN"/>
              <a:t>(cathode ray tube, CRT), một công nghệ quan trọng trong các màn hình đầu tiên. Đây là bước đi khởi đầu để các màn hình điện tử sử dụng tia điện tử phát triển sau này.</a:t>
            </a:r>
            <a:endParaRPr lang="en-US"/>
          </a:p>
          <a:p>
            <a:pPr marL="285750" indent="-285750" fontAlgn="base">
              <a:buFont typeface="Arial" panose="020B0604020202020204" pitchFamily="34" charset="0"/>
              <a:buChar char="•"/>
            </a:pPr>
            <a:r>
              <a:rPr lang="en-US" b="1">
                <a:latin typeface="Arial" panose="020B0604020202020204" pitchFamily="34" charset="0"/>
                <a:cs typeface="Arial" panose="020B0604020202020204" pitchFamily="34" charset="0"/>
              </a:rPr>
              <a:t>Điểm: </a:t>
            </a:r>
            <a:r>
              <a:rPr lang="en-US">
                <a:latin typeface="Arial" panose="020B0604020202020204" pitchFamily="34" charset="0"/>
                <a:cs typeface="Arial" panose="020B0604020202020204" pitchFamily="34" charset="0"/>
              </a:rPr>
              <a:t>8/10</a:t>
            </a:r>
            <a:endParaRPr lang="vi-VN">
              <a:latin typeface="Arial" panose="020B0604020202020204" pitchFamily="34" charset="0"/>
              <a:cs typeface="Arial" panose="020B0604020202020204" pitchFamily="34" charset="0"/>
            </a:endParaRPr>
          </a:p>
          <a:p>
            <a:pPr marL="285750" indent="-285750" fontAlgn="base">
              <a:buFont typeface="Arial" panose="020B0604020202020204" pitchFamily="34" charset="0"/>
              <a:buChar char="•"/>
            </a:pPr>
            <a:r>
              <a:rPr lang="vi-VN" b="1"/>
              <a:t>Điểm mạnh</a:t>
            </a:r>
            <a:r>
              <a:rPr lang="vi-VN"/>
              <a:t>: Cơ sở của công nghệ hiển thị điện tử, có khả năng tạo hình ảnh rõ ràng.</a:t>
            </a:r>
          </a:p>
          <a:p>
            <a:pPr marL="285750" indent="-285750">
              <a:buFont typeface="Arial" panose="020B0604020202020204" pitchFamily="34" charset="0"/>
              <a:buChar char="•"/>
            </a:pPr>
            <a:r>
              <a:rPr lang="vi-VN" b="1"/>
              <a:t>Điểm yếu</a:t>
            </a:r>
            <a:r>
              <a:rPr lang="vi-VN"/>
              <a:t>: Còn sơ khai, chưa được ứng dụng rộng rãi cho đến đầu thế kỷ 20.</a:t>
            </a:r>
            <a:endParaRPr lang="vi-VN" sz="2000" b="0" i="0" u="none" strike="noStrike" dirty="0">
              <a:solidFill>
                <a:srgbClr val="000000"/>
              </a:solidFill>
              <a:effectLst/>
              <a:latin typeface="Arial" panose="020B0604020202020204" pitchFamily="34" charset="0"/>
            </a:endParaRPr>
          </a:p>
        </p:txBody>
      </p:sp>
      <p:sp>
        <p:nvSpPr>
          <p:cNvPr id="2" name="Oval 1">
            <a:extLst>
              <a:ext uri="{FF2B5EF4-FFF2-40B4-BE49-F238E27FC236}">
                <a16:creationId xmlns:a16="http://schemas.microsoft.com/office/drawing/2014/main" id="{A09EDFE9-491D-366C-C7C9-8D5AC453D106}"/>
              </a:ext>
            </a:extLst>
          </p:cNvPr>
          <p:cNvSpPr/>
          <p:nvPr/>
        </p:nvSpPr>
        <p:spPr>
          <a:xfrm>
            <a:off x="11232573"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6</a:t>
            </a:r>
          </a:p>
        </p:txBody>
      </p:sp>
      <p:sp>
        <p:nvSpPr>
          <p:cNvPr id="3" name="Rectangle 5">
            <a:extLst>
              <a:ext uri="{FF2B5EF4-FFF2-40B4-BE49-F238E27FC236}">
                <a16:creationId xmlns:a16="http://schemas.microsoft.com/office/drawing/2014/main" id="{0E0F0BF7-3143-0368-9D4F-2BBDB8053394}"/>
              </a:ext>
            </a:extLst>
          </p:cNvPr>
          <p:cNvSpPr/>
          <p:nvPr/>
        </p:nvSpPr>
        <p:spPr>
          <a:xfrm flipH="1">
            <a:off x="0" y="6858000"/>
            <a:ext cx="24511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10885 h 6868885"/>
              <a:gd name="connsiteX1" fmla="*/ 4550229 w 6096000"/>
              <a:gd name="connsiteY1" fmla="*/ 0 h 6868885"/>
              <a:gd name="connsiteX2" fmla="*/ 6096000 w 6096000"/>
              <a:gd name="connsiteY2" fmla="*/ 6868885 h 6868885"/>
              <a:gd name="connsiteX3" fmla="*/ 0 w 6096000"/>
              <a:gd name="connsiteY3" fmla="*/ 6868885 h 6868885"/>
              <a:gd name="connsiteX4" fmla="*/ 0 w 6096000"/>
              <a:gd name="connsiteY4" fmla="*/ 10885 h 6868885"/>
              <a:gd name="connsiteX0" fmla="*/ 0 w 8436429"/>
              <a:gd name="connsiteY0" fmla="*/ 10885 h 6868885"/>
              <a:gd name="connsiteX1" fmla="*/ 4550229 w 8436429"/>
              <a:gd name="connsiteY1" fmla="*/ 0 h 6868885"/>
              <a:gd name="connsiteX2" fmla="*/ 8436429 w 8436429"/>
              <a:gd name="connsiteY2" fmla="*/ 6868885 h 6868885"/>
              <a:gd name="connsiteX3" fmla="*/ 0 w 8436429"/>
              <a:gd name="connsiteY3" fmla="*/ 6868885 h 6868885"/>
              <a:gd name="connsiteX4" fmla="*/ 0 w 8436429"/>
              <a:gd name="connsiteY4" fmla="*/ 10885 h 6868885"/>
              <a:gd name="connsiteX0" fmla="*/ 0 w 8436429"/>
              <a:gd name="connsiteY0" fmla="*/ 0 h 6858000"/>
              <a:gd name="connsiteX1" fmla="*/ 4256315 w 8436429"/>
              <a:gd name="connsiteY1" fmla="*/ 1 h 6858000"/>
              <a:gd name="connsiteX2" fmla="*/ 8436429 w 8436429"/>
              <a:gd name="connsiteY2" fmla="*/ 6858000 h 6858000"/>
              <a:gd name="connsiteX3" fmla="*/ 0 w 8436429"/>
              <a:gd name="connsiteY3" fmla="*/ 6858000 h 6858000"/>
              <a:gd name="connsiteX4" fmla="*/ 0 w 8436429"/>
              <a:gd name="connsiteY4" fmla="*/ 0 h 6858000"/>
              <a:gd name="connsiteX0" fmla="*/ 0 w 7957458"/>
              <a:gd name="connsiteY0" fmla="*/ 0 h 6879771"/>
              <a:gd name="connsiteX1" fmla="*/ 4256315 w 7957458"/>
              <a:gd name="connsiteY1" fmla="*/ 1 h 6879771"/>
              <a:gd name="connsiteX2" fmla="*/ 7957458 w 7957458"/>
              <a:gd name="connsiteY2" fmla="*/ 6879771 h 6879771"/>
              <a:gd name="connsiteX3" fmla="*/ 0 w 7957458"/>
              <a:gd name="connsiteY3" fmla="*/ 6858000 h 6879771"/>
              <a:gd name="connsiteX4" fmla="*/ 0 w 7957458"/>
              <a:gd name="connsiteY4" fmla="*/ 0 h 6879771"/>
              <a:gd name="connsiteX0" fmla="*/ 0 w 8090895"/>
              <a:gd name="connsiteY0" fmla="*/ 9831 h 6889602"/>
              <a:gd name="connsiteX1" fmla="*/ 8090895 w 8090895"/>
              <a:gd name="connsiteY1" fmla="*/ 0 h 6889602"/>
              <a:gd name="connsiteX2" fmla="*/ 7957458 w 8090895"/>
              <a:gd name="connsiteY2" fmla="*/ 6889602 h 6889602"/>
              <a:gd name="connsiteX3" fmla="*/ 0 w 8090895"/>
              <a:gd name="connsiteY3" fmla="*/ 6867831 h 6889602"/>
              <a:gd name="connsiteX4" fmla="*/ 0 w 8090895"/>
              <a:gd name="connsiteY4" fmla="*/ 9831 h 6889602"/>
              <a:gd name="connsiteX0" fmla="*/ 0 w 7957458"/>
              <a:gd name="connsiteY0" fmla="*/ 0 h 6879771"/>
              <a:gd name="connsiteX1" fmla="*/ 7933579 w 7957458"/>
              <a:gd name="connsiteY1" fmla="*/ 2 h 6879771"/>
              <a:gd name="connsiteX2" fmla="*/ 7957458 w 7957458"/>
              <a:gd name="connsiteY2" fmla="*/ 6879771 h 6879771"/>
              <a:gd name="connsiteX3" fmla="*/ 0 w 7957458"/>
              <a:gd name="connsiteY3" fmla="*/ 6858000 h 6879771"/>
              <a:gd name="connsiteX4" fmla="*/ 0 w 7957458"/>
              <a:gd name="connsiteY4" fmla="*/ 0 h 6879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7458" h="6879771">
                <a:moveTo>
                  <a:pt x="0" y="0"/>
                </a:moveTo>
                <a:lnTo>
                  <a:pt x="7933579" y="2"/>
                </a:lnTo>
                <a:cubicBezTo>
                  <a:pt x="7941539" y="2293258"/>
                  <a:pt x="7949498" y="4586515"/>
                  <a:pt x="7957458" y="6879771"/>
                </a:cubicBez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Rectangle 5">
            <a:extLst>
              <a:ext uri="{FF2B5EF4-FFF2-40B4-BE49-F238E27FC236}">
                <a16:creationId xmlns:a16="http://schemas.microsoft.com/office/drawing/2014/main" id="{6496F0F3-E3A4-878D-DBFC-8A4F438AEF5E}"/>
              </a:ext>
            </a:extLst>
          </p:cNvPr>
          <p:cNvSpPr/>
          <p:nvPr/>
        </p:nvSpPr>
        <p:spPr>
          <a:xfrm flipH="1">
            <a:off x="9740895" y="6858000"/>
            <a:ext cx="2451102"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10885 h 6868885"/>
              <a:gd name="connsiteX1" fmla="*/ 4550229 w 6096000"/>
              <a:gd name="connsiteY1" fmla="*/ 0 h 6868885"/>
              <a:gd name="connsiteX2" fmla="*/ 6096000 w 6096000"/>
              <a:gd name="connsiteY2" fmla="*/ 6868885 h 6868885"/>
              <a:gd name="connsiteX3" fmla="*/ 0 w 6096000"/>
              <a:gd name="connsiteY3" fmla="*/ 6868885 h 6868885"/>
              <a:gd name="connsiteX4" fmla="*/ 0 w 6096000"/>
              <a:gd name="connsiteY4" fmla="*/ 10885 h 6868885"/>
              <a:gd name="connsiteX0" fmla="*/ 0 w 8436429"/>
              <a:gd name="connsiteY0" fmla="*/ 10885 h 6868885"/>
              <a:gd name="connsiteX1" fmla="*/ 4550229 w 8436429"/>
              <a:gd name="connsiteY1" fmla="*/ 0 h 6868885"/>
              <a:gd name="connsiteX2" fmla="*/ 8436429 w 8436429"/>
              <a:gd name="connsiteY2" fmla="*/ 6868885 h 6868885"/>
              <a:gd name="connsiteX3" fmla="*/ 0 w 8436429"/>
              <a:gd name="connsiteY3" fmla="*/ 6868885 h 6868885"/>
              <a:gd name="connsiteX4" fmla="*/ 0 w 8436429"/>
              <a:gd name="connsiteY4" fmla="*/ 10885 h 6868885"/>
              <a:gd name="connsiteX0" fmla="*/ 0 w 8436429"/>
              <a:gd name="connsiteY0" fmla="*/ 0 h 6858000"/>
              <a:gd name="connsiteX1" fmla="*/ 4256315 w 8436429"/>
              <a:gd name="connsiteY1" fmla="*/ 1 h 6858000"/>
              <a:gd name="connsiteX2" fmla="*/ 8436429 w 8436429"/>
              <a:gd name="connsiteY2" fmla="*/ 6858000 h 6858000"/>
              <a:gd name="connsiteX3" fmla="*/ 0 w 8436429"/>
              <a:gd name="connsiteY3" fmla="*/ 6858000 h 6858000"/>
              <a:gd name="connsiteX4" fmla="*/ 0 w 8436429"/>
              <a:gd name="connsiteY4" fmla="*/ 0 h 6858000"/>
              <a:gd name="connsiteX0" fmla="*/ 0 w 7957458"/>
              <a:gd name="connsiteY0" fmla="*/ 0 h 6879771"/>
              <a:gd name="connsiteX1" fmla="*/ 4256315 w 7957458"/>
              <a:gd name="connsiteY1" fmla="*/ 1 h 6879771"/>
              <a:gd name="connsiteX2" fmla="*/ 7957458 w 7957458"/>
              <a:gd name="connsiteY2" fmla="*/ 6879771 h 6879771"/>
              <a:gd name="connsiteX3" fmla="*/ 0 w 7957458"/>
              <a:gd name="connsiteY3" fmla="*/ 6858000 h 6879771"/>
              <a:gd name="connsiteX4" fmla="*/ 0 w 7957458"/>
              <a:gd name="connsiteY4" fmla="*/ 0 h 6879771"/>
              <a:gd name="connsiteX0" fmla="*/ 0 w 8090895"/>
              <a:gd name="connsiteY0" fmla="*/ 9831 h 6889602"/>
              <a:gd name="connsiteX1" fmla="*/ 8090895 w 8090895"/>
              <a:gd name="connsiteY1" fmla="*/ 0 h 6889602"/>
              <a:gd name="connsiteX2" fmla="*/ 7957458 w 8090895"/>
              <a:gd name="connsiteY2" fmla="*/ 6889602 h 6889602"/>
              <a:gd name="connsiteX3" fmla="*/ 0 w 8090895"/>
              <a:gd name="connsiteY3" fmla="*/ 6867831 h 6889602"/>
              <a:gd name="connsiteX4" fmla="*/ 0 w 8090895"/>
              <a:gd name="connsiteY4" fmla="*/ 9831 h 6889602"/>
              <a:gd name="connsiteX0" fmla="*/ 0 w 7957458"/>
              <a:gd name="connsiteY0" fmla="*/ 0 h 6879771"/>
              <a:gd name="connsiteX1" fmla="*/ 7933579 w 7957458"/>
              <a:gd name="connsiteY1" fmla="*/ 2 h 6879771"/>
              <a:gd name="connsiteX2" fmla="*/ 7957458 w 7957458"/>
              <a:gd name="connsiteY2" fmla="*/ 6879771 h 6879771"/>
              <a:gd name="connsiteX3" fmla="*/ 0 w 7957458"/>
              <a:gd name="connsiteY3" fmla="*/ 6858000 h 6879771"/>
              <a:gd name="connsiteX4" fmla="*/ 0 w 7957458"/>
              <a:gd name="connsiteY4" fmla="*/ 0 h 6879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7458" h="6879771">
                <a:moveTo>
                  <a:pt x="0" y="0"/>
                </a:moveTo>
                <a:lnTo>
                  <a:pt x="7933579" y="2"/>
                </a:lnTo>
                <a:cubicBezTo>
                  <a:pt x="7941539" y="2293258"/>
                  <a:pt x="7949498" y="4586515"/>
                  <a:pt x="7957458" y="6879771"/>
                </a:cubicBez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478076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500"/>
                                  </p:stCondLst>
                                  <p:childTnLst>
                                    <p:set>
                                      <p:cBhvr>
                                        <p:cTn id="14" dur="1" fill="hold">
                                          <p:stCondLst>
                                            <p:cond delay="0"/>
                                          </p:stCondLst>
                                        </p:cTn>
                                        <p:tgtEl>
                                          <p:spTgt spid="7170"/>
                                        </p:tgtEl>
                                        <p:attrNameLst>
                                          <p:attrName>style.visibility</p:attrName>
                                        </p:attrNameLst>
                                      </p:cBhvr>
                                      <p:to>
                                        <p:strVal val="visible"/>
                                      </p:to>
                                    </p:set>
                                    <p:anim calcmode="lin" valueType="num">
                                      <p:cBhvr additive="base">
                                        <p:cTn id="15" dur="500" fill="hold"/>
                                        <p:tgtEl>
                                          <p:spTgt spid="7170"/>
                                        </p:tgtEl>
                                        <p:attrNameLst>
                                          <p:attrName>ppt_x</p:attrName>
                                        </p:attrNameLst>
                                      </p:cBhvr>
                                      <p:tavLst>
                                        <p:tav tm="0">
                                          <p:val>
                                            <p:strVal val="#ppt_x"/>
                                          </p:val>
                                        </p:tav>
                                        <p:tav tm="100000">
                                          <p:val>
                                            <p:strVal val="#ppt_x"/>
                                          </p:val>
                                        </p:tav>
                                      </p:tavLst>
                                    </p:anim>
                                    <p:anim calcmode="lin" valueType="num">
                                      <p:cBhvr additive="base">
                                        <p:cTn id="16" dur="500" fill="hold"/>
                                        <p:tgtEl>
                                          <p:spTgt spid="71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1710B2-6673-568B-921A-A7F72082DB74}"/>
              </a:ext>
            </a:extLst>
          </p:cNvPr>
          <p:cNvSpPr/>
          <p:nvPr/>
        </p:nvSpPr>
        <p:spPr>
          <a:xfrm>
            <a:off x="0" y="0"/>
            <a:ext cx="12192000" cy="342900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2" name="TextBox 1">
            <a:extLst>
              <a:ext uri="{FF2B5EF4-FFF2-40B4-BE49-F238E27FC236}">
                <a16:creationId xmlns:a16="http://schemas.microsoft.com/office/drawing/2014/main" id="{3AAC8F7A-17F0-0D60-1C7B-75F3181F4C44}"/>
              </a:ext>
            </a:extLst>
          </p:cNvPr>
          <p:cNvSpPr txBox="1"/>
          <p:nvPr/>
        </p:nvSpPr>
        <p:spPr>
          <a:xfrm>
            <a:off x="4292001" y="1360557"/>
            <a:ext cx="3607992" cy="707886"/>
          </a:xfrm>
          <a:prstGeom prst="rect">
            <a:avLst/>
          </a:prstGeom>
          <a:noFill/>
        </p:spPr>
        <p:txBody>
          <a:bodyPr wrap="square" rtlCol="0">
            <a:spAutoFit/>
          </a:bodyPr>
          <a:lstStyle/>
          <a:p>
            <a:pPr algn="ctr"/>
            <a:r>
              <a:rPr lang="en-US" sz="4000"/>
              <a:t>KẾT LUẬN</a:t>
            </a:r>
            <a:endParaRPr lang="en-US" sz="4000" dirty="0"/>
          </a:p>
        </p:txBody>
      </p:sp>
      <p:sp>
        <p:nvSpPr>
          <p:cNvPr id="9" name="Rectangle 5">
            <a:extLst>
              <a:ext uri="{FF2B5EF4-FFF2-40B4-BE49-F238E27FC236}">
                <a16:creationId xmlns:a16="http://schemas.microsoft.com/office/drawing/2014/main" id="{EB38B97A-9F2F-6B48-3F21-8A36DAE41BCC}"/>
              </a:ext>
            </a:extLst>
          </p:cNvPr>
          <p:cNvSpPr/>
          <p:nvPr/>
        </p:nvSpPr>
        <p:spPr>
          <a:xfrm flipH="1">
            <a:off x="0" y="0"/>
            <a:ext cx="24511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10885 h 6868885"/>
              <a:gd name="connsiteX1" fmla="*/ 4550229 w 6096000"/>
              <a:gd name="connsiteY1" fmla="*/ 0 h 6868885"/>
              <a:gd name="connsiteX2" fmla="*/ 6096000 w 6096000"/>
              <a:gd name="connsiteY2" fmla="*/ 6868885 h 6868885"/>
              <a:gd name="connsiteX3" fmla="*/ 0 w 6096000"/>
              <a:gd name="connsiteY3" fmla="*/ 6868885 h 6868885"/>
              <a:gd name="connsiteX4" fmla="*/ 0 w 6096000"/>
              <a:gd name="connsiteY4" fmla="*/ 10885 h 6868885"/>
              <a:gd name="connsiteX0" fmla="*/ 0 w 8436429"/>
              <a:gd name="connsiteY0" fmla="*/ 10885 h 6868885"/>
              <a:gd name="connsiteX1" fmla="*/ 4550229 w 8436429"/>
              <a:gd name="connsiteY1" fmla="*/ 0 h 6868885"/>
              <a:gd name="connsiteX2" fmla="*/ 8436429 w 8436429"/>
              <a:gd name="connsiteY2" fmla="*/ 6868885 h 6868885"/>
              <a:gd name="connsiteX3" fmla="*/ 0 w 8436429"/>
              <a:gd name="connsiteY3" fmla="*/ 6868885 h 6868885"/>
              <a:gd name="connsiteX4" fmla="*/ 0 w 8436429"/>
              <a:gd name="connsiteY4" fmla="*/ 10885 h 6868885"/>
              <a:gd name="connsiteX0" fmla="*/ 0 w 8436429"/>
              <a:gd name="connsiteY0" fmla="*/ 0 h 6858000"/>
              <a:gd name="connsiteX1" fmla="*/ 4256315 w 8436429"/>
              <a:gd name="connsiteY1" fmla="*/ 1 h 6858000"/>
              <a:gd name="connsiteX2" fmla="*/ 8436429 w 8436429"/>
              <a:gd name="connsiteY2" fmla="*/ 6858000 h 6858000"/>
              <a:gd name="connsiteX3" fmla="*/ 0 w 8436429"/>
              <a:gd name="connsiteY3" fmla="*/ 6858000 h 6858000"/>
              <a:gd name="connsiteX4" fmla="*/ 0 w 8436429"/>
              <a:gd name="connsiteY4" fmla="*/ 0 h 6858000"/>
              <a:gd name="connsiteX0" fmla="*/ 0 w 7957458"/>
              <a:gd name="connsiteY0" fmla="*/ 0 h 6879771"/>
              <a:gd name="connsiteX1" fmla="*/ 4256315 w 7957458"/>
              <a:gd name="connsiteY1" fmla="*/ 1 h 6879771"/>
              <a:gd name="connsiteX2" fmla="*/ 7957458 w 7957458"/>
              <a:gd name="connsiteY2" fmla="*/ 6879771 h 6879771"/>
              <a:gd name="connsiteX3" fmla="*/ 0 w 7957458"/>
              <a:gd name="connsiteY3" fmla="*/ 6858000 h 6879771"/>
              <a:gd name="connsiteX4" fmla="*/ 0 w 7957458"/>
              <a:gd name="connsiteY4" fmla="*/ 0 h 6879771"/>
              <a:gd name="connsiteX0" fmla="*/ 0 w 8090895"/>
              <a:gd name="connsiteY0" fmla="*/ 9831 h 6889602"/>
              <a:gd name="connsiteX1" fmla="*/ 8090895 w 8090895"/>
              <a:gd name="connsiteY1" fmla="*/ 0 h 6889602"/>
              <a:gd name="connsiteX2" fmla="*/ 7957458 w 8090895"/>
              <a:gd name="connsiteY2" fmla="*/ 6889602 h 6889602"/>
              <a:gd name="connsiteX3" fmla="*/ 0 w 8090895"/>
              <a:gd name="connsiteY3" fmla="*/ 6867831 h 6889602"/>
              <a:gd name="connsiteX4" fmla="*/ 0 w 8090895"/>
              <a:gd name="connsiteY4" fmla="*/ 9831 h 6889602"/>
              <a:gd name="connsiteX0" fmla="*/ 0 w 7957458"/>
              <a:gd name="connsiteY0" fmla="*/ 0 h 6879771"/>
              <a:gd name="connsiteX1" fmla="*/ 7933579 w 7957458"/>
              <a:gd name="connsiteY1" fmla="*/ 2 h 6879771"/>
              <a:gd name="connsiteX2" fmla="*/ 7957458 w 7957458"/>
              <a:gd name="connsiteY2" fmla="*/ 6879771 h 6879771"/>
              <a:gd name="connsiteX3" fmla="*/ 0 w 7957458"/>
              <a:gd name="connsiteY3" fmla="*/ 6858000 h 6879771"/>
              <a:gd name="connsiteX4" fmla="*/ 0 w 7957458"/>
              <a:gd name="connsiteY4" fmla="*/ 0 h 6879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7458" h="6879771">
                <a:moveTo>
                  <a:pt x="0" y="0"/>
                </a:moveTo>
                <a:lnTo>
                  <a:pt x="7933579" y="2"/>
                </a:lnTo>
                <a:cubicBezTo>
                  <a:pt x="7941539" y="2293258"/>
                  <a:pt x="7949498" y="4586515"/>
                  <a:pt x="7957458" y="6879771"/>
                </a:cubicBez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 name="Rectangle 5">
            <a:extLst>
              <a:ext uri="{FF2B5EF4-FFF2-40B4-BE49-F238E27FC236}">
                <a16:creationId xmlns:a16="http://schemas.microsoft.com/office/drawing/2014/main" id="{AB83C387-EC4C-CDFF-4258-5738C23F5F82}"/>
              </a:ext>
            </a:extLst>
          </p:cNvPr>
          <p:cNvSpPr/>
          <p:nvPr/>
        </p:nvSpPr>
        <p:spPr>
          <a:xfrm flipH="1">
            <a:off x="9740895" y="0"/>
            <a:ext cx="2451102"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10885 h 6868885"/>
              <a:gd name="connsiteX1" fmla="*/ 4550229 w 6096000"/>
              <a:gd name="connsiteY1" fmla="*/ 0 h 6868885"/>
              <a:gd name="connsiteX2" fmla="*/ 6096000 w 6096000"/>
              <a:gd name="connsiteY2" fmla="*/ 6868885 h 6868885"/>
              <a:gd name="connsiteX3" fmla="*/ 0 w 6096000"/>
              <a:gd name="connsiteY3" fmla="*/ 6868885 h 6868885"/>
              <a:gd name="connsiteX4" fmla="*/ 0 w 6096000"/>
              <a:gd name="connsiteY4" fmla="*/ 10885 h 6868885"/>
              <a:gd name="connsiteX0" fmla="*/ 0 w 8436429"/>
              <a:gd name="connsiteY0" fmla="*/ 10885 h 6868885"/>
              <a:gd name="connsiteX1" fmla="*/ 4550229 w 8436429"/>
              <a:gd name="connsiteY1" fmla="*/ 0 h 6868885"/>
              <a:gd name="connsiteX2" fmla="*/ 8436429 w 8436429"/>
              <a:gd name="connsiteY2" fmla="*/ 6868885 h 6868885"/>
              <a:gd name="connsiteX3" fmla="*/ 0 w 8436429"/>
              <a:gd name="connsiteY3" fmla="*/ 6868885 h 6868885"/>
              <a:gd name="connsiteX4" fmla="*/ 0 w 8436429"/>
              <a:gd name="connsiteY4" fmla="*/ 10885 h 6868885"/>
              <a:gd name="connsiteX0" fmla="*/ 0 w 8436429"/>
              <a:gd name="connsiteY0" fmla="*/ 0 h 6858000"/>
              <a:gd name="connsiteX1" fmla="*/ 4256315 w 8436429"/>
              <a:gd name="connsiteY1" fmla="*/ 1 h 6858000"/>
              <a:gd name="connsiteX2" fmla="*/ 8436429 w 8436429"/>
              <a:gd name="connsiteY2" fmla="*/ 6858000 h 6858000"/>
              <a:gd name="connsiteX3" fmla="*/ 0 w 8436429"/>
              <a:gd name="connsiteY3" fmla="*/ 6858000 h 6858000"/>
              <a:gd name="connsiteX4" fmla="*/ 0 w 8436429"/>
              <a:gd name="connsiteY4" fmla="*/ 0 h 6858000"/>
              <a:gd name="connsiteX0" fmla="*/ 0 w 7957458"/>
              <a:gd name="connsiteY0" fmla="*/ 0 h 6879771"/>
              <a:gd name="connsiteX1" fmla="*/ 4256315 w 7957458"/>
              <a:gd name="connsiteY1" fmla="*/ 1 h 6879771"/>
              <a:gd name="connsiteX2" fmla="*/ 7957458 w 7957458"/>
              <a:gd name="connsiteY2" fmla="*/ 6879771 h 6879771"/>
              <a:gd name="connsiteX3" fmla="*/ 0 w 7957458"/>
              <a:gd name="connsiteY3" fmla="*/ 6858000 h 6879771"/>
              <a:gd name="connsiteX4" fmla="*/ 0 w 7957458"/>
              <a:gd name="connsiteY4" fmla="*/ 0 h 6879771"/>
              <a:gd name="connsiteX0" fmla="*/ 0 w 8090895"/>
              <a:gd name="connsiteY0" fmla="*/ 9831 h 6889602"/>
              <a:gd name="connsiteX1" fmla="*/ 8090895 w 8090895"/>
              <a:gd name="connsiteY1" fmla="*/ 0 h 6889602"/>
              <a:gd name="connsiteX2" fmla="*/ 7957458 w 8090895"/>
              <a:gd name="connsiteY2" fmla="*/ 6889602 h 6889602"/>
              <a:gd name="connsiteX3" fmla="*/ 0 w 8090895"/>
              <a:gd name="connsiteY3" fmla="*/ 6867831 h 6889602"/>
              <a:gd name="connsiteX4" fmla="*/ 0 w 8090895"/>
              <a:gd name="connsiteY4" fmla="*/ 9831 h 6889602"/>
              <a:gd name="connsiteX0" fmla="*/ 0 w 7957458"/>
              <a:gd name="connsiteY0" fmla="*/ 0 h 6879771"/>
              <a:gd name="connsiteX1" fmla="*/ 7933579 w 7957458"/>
              <a:gd name="connsiteY1" fmla="*/ 2 h 6879771"/>
              <a:gd name="connsiteX2" fmla="*/ 7957458 w 7957458"/>
              <a:gd name="connsiteY2" fmla="*/ 6879771 h 6879771"/>
              <a:gd name="connsiteX3" fmla="*/ 0 w 7957458"/>
              <a:gd name="connsiteY3" fmla="*/ 6858000 h 6879771"/>
              <a:gd name="connsiteX4" fmla="*/ 0 w 7957458"/>
              <a:gd name="connsiteY4" fmla="*/ 0 h 6879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7458" h="6879771">
                <a:moveTo>
                  <a:pt x="0" y="0"/>
                </a:moveTo>
                <a:lnTo>
                  <a:pt x="7933579" y="2"/>
                </a:lnTo>
                <a:cubicBezTo>
                  <a:pt x="7941539" y="2293258"/>
                  <a:pt x="7949498" y="4586515"/>
                  <a:pt x="7957458" y="6879771"/>
                </a:cubicBez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EF1FAF8-25E0-7FCB-4F95-43F06F8D0CD4}"/>
              </a:ext>
            </a:extLst>
          </p:cNvPr>
          <p:cNvSpPr txBox="1"/>
          <p:nvPr/>
        </p:nvSpPr>
        <p:spPr>
          <a:xfrm>
            <a:off x="2994311" y="3075709"/>
            <a:ext cx="6203373" cy="1200329"/>
          </a:xfrm>
          <a:prstGeom prst="rect">
            <a:avLst/>
          </a:prstGeom>
          <a:noFill/>
        </p:spPr>
        <p:txBody>
          <a:bodyPr wrap="square" rtlCol="0">
            <a:spAutoFit/>
          </a:bodyPr>
          <a:lstStyle/>
          <a:p>
            <a:r>
              <a:rPr lang="en-US" sz="2400" b="1" i="0" u="none" strike="noStrike">
                <a:solidFill>
                  <a:srgbClr val="000000"/>
                </a:solidFill>
                <a:effectLst/>
                <a:latin typeface="Arial" panose="020B0604020202020204" pitchFamily="34" charset="0"/>
              </a:rPr>
              <a:t>=&gt; </a:t>
            </a:r>
            <a:r>
              <a:rPr lang="en-US" sz="2400" b="0" i="0" u="none" strike="noStrike">
                <a:solidFill>
                  <a:srgbClr val="000000"/>
                </a:solidFill>
                <a:effectLst/>
                <a:latin typeface="Arial" panose="020B0604020202020204" pitchFamily="34" charset="0"/>
              </a:rPr>
              <a:t>Đến năm 1900, những phát minh này đã tạo nền tảng cho sự ra đời của các công nghệ hình ảnh và màn hình điện tử sau này.</a:t>
            </a:r>
            <a:endParaRPr lang="en-US" sz="2400"/>
          </a:p>
        </p:txBody>
      </p:sp>
      <p:sp>
        <p:nvSpPr>
          <p:cNvPr id="3" name="Oval 2">
            <a:extLst>
              <a:ext uri="{FF2B5EF4-FFF2-40B4-BE49-F238E27FC236}">
                <a16:creationId xmlns:a16="http://schemas.microsoft.com/office/drawing/2014/main" id="{5BA24505-A237-0AEE-0E0C-B055D2C30621}"/>
              </a:ext>
            </a:extLst>
          </p:cNvPr>
          <p:cNvSpPr/>
          <p:nvPr/>
        </p:nvSpPr>
        <p:spPr>
          <a:xfrm>
            <a:off x="5768684" y="6203373"/>
            <a:ext cx="654627" cy="42602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7</a:t>
            </a:r>
          </a:p>
        </p:txBody>
      </p:sp>
      <p:sp>
        <p:nvSpPr>
          <p:cNvPr id="5" name="Rectangle 5">
            <a:extLst>
              <a:ext uri="{FF2B5EF4-FFF2-40B4-BE49-F238E27FC236}">
                <a16:creationId xmlns:a16="http://schemas.microsoft.com/office/drawing/2014/main" id="{E1633A32-56FA-08C4-AF35-CBD20C0D1561}"/>
              </a:ext>
            </a:extLst>
          </p:cNvPr>
          <p:cNvSpPr/>
          <p:nvPr/>
        </p:nvSpPr>
        <p:spPr>
          <a:xfrm>
            <a:off x="-7957461" y="-21771"/>
            <a:ext cx="7957458" cy="6879771"/>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10885 h 6868885"/>
              <a:gd name="connsiteX1" fmla="*/ 4550229 w 6096000"/>
              <a:gd name="connsiteY1" fmla="*/ 0 h 6868885"/>
              <a:gd name="connsiteX2" fmla="*/ 6096000 w 6096000"/>
              <a:gd name="connsiteY2" fmla="*/ 6868885 h 6868885"/>
              <a:gd name="connsiteX3" fmla="*/ 0 w 6096000"/>
              <a:gd name="connsiteY3" fmla="*/ 6868885 h 6868885"/>
              <a:gd name="connsiteX4" fmla="*/ 0 w 6096000"/>
              <a:gd name="connsiteY4" fmla="*/ 10885 h 6868885"/>
              <a:gd name="connsiteX0" fmla="*/ 0 w 8436429"/>
              <a:gd name="connsiteY0" fmla="*/ 10885 h 6868885"/>
              <a:gd name="connsiteX1" fmla="*/ 4550229 w 8436429"/>
              <a:gd name="connsiteY1" fmla="*/ 0 h 6868885"/>
              <a:gd name="connsiteX2" fmla="*/ 8436429 w 8436429"/>
              <a:gd name="connsiteY2" fmla="*/ 6868885 h 6868885"/>
              <a:gd name="connsiteX3" fmla="*/ 0 w 8436429"/>
              <a:gd name="connsiteY3" fmla="*/ 6868885 h 6868885"/>
              <a:gd name="connsiteX4" fmla="*/ 0 w 8436429"/>
              <a:gd name="connsiteY4" fmla="*/ 10885 h 6868885"/>
              <a:gd name="connsiteX0" fmla="*/ 0 w 8436429"/>
              <a:gd name="connsiteY0" fmla="*/ 0 h 6858000"/>
              <a:gd name="connsiteX1" fmla="*/ 4256315 w 8436429"/>
              <a:gd name="connsiteY1" fmla="*/ 1 h 6858000"/>
              <a:gd name="connsiteX2" fmla="*/ 8436429 w 8436429"/>
              <a:gd name="connsiteY2" fmla="*/ 6858000 h 6858000"/>
              <a:gd name="connsiteX3" fmla="*/ 0 w 8436429"/>
              <a:gd name="connsiteY3" fmla="*/ 6858000 h 6858000"/>
              <a:gd name="connsiteX4" fmla="*/ 0 w 8436429"/>
              <a:gd name="connsiteY4" fmla="*/ 0 h 6858000"/>
              <a:gd name="connsiteX0" fmla="*/ 0 w 7957458"/>
              <a:gd name="connsiteY0" fmla="*/ 0 h 6879771"/>
              <a:gd name="connsiteX1" fmla="*/ 4256315 w 7957458"/>
              <a:gd name="connsiteY1" fmla="*/ 1 h 6879771"/>
              <a:gd name="connsiteX2" fmla="*/ 7957458 w 7957458"/>
              <a:gd name="connsiteY2" fmla="*/ 6879771 h 6879771"/>
              <a:gd name="connsiteX3" fmla="*/ 0 w 7957458"/>
              <a:gd name="connsiteY3" fmla="*/ 6858000 h 6879771"/>
              <a:gd name="connsiteX4" fmla="*/ 0 w 7957458"/>
              <a:gd name="connsiteY4" fmla="*/ 0 h 6879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7458" h="6879771">
                <a:moveTo>
                  <a:pt x="0" y="0"/>
                </a:moveTo>
                <a:lnTo>
                  <a:pt x="4256315" y="1"/>
                </a:lnTo>
                <a:lnTo>
                  <a:pt x="7957458" y="6879771"/>
                </a:lnTo>
                <a:lnTo>
                  <a:pt x="0" y="6858000"/>
                </a:lnTo>
                <a:lnTo>
                  <a:pt x="0" y="0"/>
                </a:lnTo>
                <a:close/>
              </a:path>
            </a:pathLst>
          </a:cu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4659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a:extLst>
              <a:ext uri="{FF2B5EF4-FFF2-40B4-BE49-F238E27FC236}">
                <a16:creationId xmlns:a16="http://schemas.microsoft.com/office/drawing/2014/main" id="{25DF4216-C456-F9A8-05BF-DC8DF9FCC2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905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F343848-AC03-424C-DD3D-1CFE228197F4}"/>
              </a:ext>
            </a:extLst>
          </p:cNvPr>
          <p:cNvSpPr txBox="1"/>
          <p:nvPr/>
        </p:nvSpPr>
        <p:spPr>
          <a:xfrm>
            <a:off x="-1" y="0"/>
            <a:ext cx="12192001" cy="6858000"/>
          </a:xfrm>
          <a:custGeom>
            <a:avLst/>
            <a:gdLst/>
            <a:ahLst/>
            <a:cxnLst/>
            <a:rect l="l" t="t" r="r" b="b"/>
            <a:pathLst>
              <a:path w="12192001" h="6858000">
                <a:moveTo>
                  <a:pt x="5518897" y="3500185"/>
                </a:moveTo>
                <a:cubicBezTo>
                  <a:pt x="5507117" y="3500185"/>
                  <a:pt x="5497863" y="3503550"/>
                  <a:pt x="5491132" y="3510281"/>
                </a:cubicBezTo>
                <a:cubicBezTo>
                  <a:pt x="5484401" y="3517012"/>
                  <a:pt x="5481035" y="3526267"/>
                  <a:pt x="5481035" y="3538046"/>
                </a:cubicBezTo>
                <a:lnTo>
                  <a:pt x="5481035" y="3866183"/>
                </a:lnTo>
                <a:cubicBezTo>
                  <a:pt x="5481035" y="3877962"/>
                  <a:pt x="5484401" y="3887217"/>
                  <a:pt x="5491132" y="3893948"/>
                </a:cubicBezTo>
                <a:cubicBezTo>
                  <a:pt x="5497863" y="3900679"/>
                  <a:pt x="5507117" y="3904045"/>
                  <a:pt x="5518897" y="3904045"/>
                </a:cubicBezTo>
                <a:lnTo>
                  <a:pt x="6218079" y="3904045"/>
                </a:lnTo>
                <a:cubicBezTo>
                  <a:pt x="6229859" y="3904045"/>
                  <a:pt x="6239114" y="3900679"/>
                  <a:pt x="6245845" y="3893948"/>
                </a:cubicBezTo>
                <a:cubicBezTo>
                  <a:pt x="6252576" y="3887217"/>
                  <a:pt x="6255941" y="3877962"/>
                  <a:pt x="6255941" y="3866183"/>
                </a:cubicBezTo>
                <a:lnTo>
                  <a:pt x="6255941" y="3538046"/>
                </a:lnTo>
                <a:cubicBezTo>
                  <a:pt x="6255941" y="3526267"/>
                  <a:pt x="6252576" y="3517012"/>
                  <a:pt x="6245845" y="3510281"/>
                </a:cubicBezTo>
                <a:cubicBezTo>
                  <a:pt x="6239114" y="3503550"/>
                  <a:pt x="6229859" y="3500185"/>
                  <a:pt x="6218079" y="3500185"/>
                </a:cubicBezTo>
                <a:close/>
                <a:moveTo>
                  <a:pt x="2031604" y="3038270"/>
                </a:moveTo>
                <a:cubicBezTo>
                  <a:pt x="2050115" y="3038270"/>
                  <a:pt x="2065259" y="3045842"/>
                  <a:pt x="2077038" y="3060987"/>
                </a:cubicBezTo>
                <a:cubicBezTo>
                  <a:pt x="2088818" y="3076132"/>
                  <a:pt x="2094707" y="3095483"/>
                  <a:pt x="2094707" y="3119042"/>
                </a:cubicBezTo>
                <a:lnTo>
                  <a:pt x="2094707" y="3361358"/>
                </a:lnTo>
                <a:cubicBezTo>
                  <a:pt x="2094707" y="3384916"/>
                  <a:pt x="2088818" y="3404268"/>
                  <a:pt x="2077038" y="3419413"/>
                </a:cubicBezTo>
                <a:cubicBezTo>
                  <a:pt x="2065259" y="3434557"/>
                  <a:pt x="2050115" y="3442130"/>
                  <a:pt x="2031604" y="3442130"/>
                </a:cubicBezTo>
                <a:cubicBezTo>
                  <a:pt x="2013094" y="3442130"/>
                  <a:pt x="1998370" y="3434557"/>
                  <a:pt x="1987432" y="3419413"/>
                </a:cubicBezTo>
                <a:cubicBezTo>
                  <a:pt x="1976494" y="3404268"/>
                  <a:pt x="1971025" y="3384916"/>
                  <a:pt x="1971025" y="3361358"/>
                </a:cubicBezTo>
                <a:lnTo>
                  <a:pt x="1971025" y="3119042"/>
                </a:lnTo>
                <a:cubicBezTo>
                  <a:pt x="1971025" y="3095483"/>
                  <a:pt x="1976494" y="3076132"/>
                  <a:pt x="1987432" y="3060987"/>
                </a:cubicBezTo>
                <a:cubicBezTo>
                  <a:pt x="1998370" y="3045842"/>
                  <a:pt x="2013094" y="3038270"/>
                  <a:pt x="2031604" y="3038270"/>
                </a:cubicBezTo>
                <a:close/>
                <a:moveTo>
                  <a:pt x="10880900" y="3030697"/>
                </a:moveTo>
                <a:cubicBezTo>
                  <a:pt x="10901093" y="3030697"/>
                  <a:pt x="10917079" y="3041215"/>
                  <a:pt x="10928858" y="3062249"/>
                </a:cubicBezTo>
                <a:cubicBezTo>
                  <a:pt x="10940638" y="3083283"/>
                  <a:pt x="10946527" y="3111469"/>
                  <a:pt x="10946527" y="3146807"/>
                </a:cubicBezTo>
                <a:lnTo>
                  <a:pt x="10946527" y="3929286"/>
                </a:lnTo>
                <a:cubicBezTo>
                  <a:pt x="10946527" y="3964624"/>
                  <a:pt x="10940638" y="3992810"/>
                  <a:pt x="10928858" y="4013844"/>
                </a:cubicBezTo>
                <a:cubicBezTo>
                  <a:pt x="10917079" y="4034878"/>
                  <a:pt x="10901093" y="4045396"/>
                  <a:pt x="10880900" y="4045396"/>
                </a:cubicBezTo>
                <a:cubicBezTo>
                  <a:pt x="10862390" y="4045396"/>
                  <a:pt x="10847245" y="4034878"/>
                  <a:pt x="10835466" y="4013844"/>
                </a:cubicBezTo>
                <a:cubicBezTo>
                  <a:pt x="10823687" y="3992810"/>
                  <a:pt x="10817797" y="3964624"/>
                  <a:pt x="10817797" y="3929286"/>
                </a:cubicBezTo>
                <a:lnTo>
                  <a:pt x="10817797" y="3146807"/>
                </a:lnTo>
                <a:cubicBezTo>
                  <a:pt x="10817797" y="3111469"/>
                  <a:pt x="10823687" y="3083283"/>
                  <a:pt x="10835466" y="3062249"/>
                </a:cubicBezTo>
                <a:cubicBezTo>
                  <a:pt x="10847245" y="3041215"/>
                  <a:pt x="10862389" y="3030697"/>
                  <a:pt x="10880900" y="3030697"/>
                </a:cubicBezTo>
                <a:close/>
                <a:moveTo>
                  <a:pt x="9718850" y="3030697"/>
                </a:moveTo>
                <a:cubicBezTo>
                  <a:pt x="9739043" y="3030697"/>
                  <a:pt x="9755029" y="3041215"/>
                  <a:pt x="9766808" y="3062249"/>
                </a:cubicBezTo>
                <a:cubicBezTo>
                  <a:pt x="9778588" y="3083283"/>
                  <a:pt x="9784477" y="3111469"/>
                  <a:pt x="9784477" y="3146807"/>
                </a:cubicBezTo>
                <a:lnTo>
                  <a:pt x="9784477" y="3929286"/>
                </a:lnTo>
                <a:cubicBezTo>
                  <a:pt x="9784477" y="3964624"/>
                  <a:pt x="9778588" y="3992810"/>
                  <a:pt x="9766808" y="4013844"/>
                </a:cubicBezTo>
                <a:cubicBezTo>
                  <a:pt x="9755029" y="4034878"/>
                  <a:pt x="9739043" y="4045396"/>
                  <a:pt x="9718850" y="4045396"/>
                </a:cubicBezTo>
                <a:cubicBezTo>
                  <a:pt x="9700340" y="4045396"/>
                  <a:pt x="9685195" y="4034878"/>
                  <a:pt x="9673416" y="4013844"/>
                </a:cubicBezTo>
                <a:cubicBezTo>
                  <a:pt x="9661637" y="3992810"/>
                  <a:pt x="9655747" y="3964624"/>
                  <a:pt x="9655747" y="3929286"/>
                </a:cubicBezTo>
                <a:lnTo>
                  <a:pt x="9655747" y="3146807"/>
                </a:lnTo>
                <a:cubicBezTo>
                  <a:pt x="9655747" y="3111469"/>
                  <a:pt x="9661637" y="3083283"/>
                  <a:pt x="9673416" y="3062249"/>
                </a:cubicBezTo>
                <a:cubicBezTo>
                  <a:pt x="9685195" y="3041215"/>
                  <a:pt x="9700340" y="3030697"/>
                  <a:pt x="9718850" y="3030697"/>
                </a:cubicBezTo>
                <a:close/>
                <a:moveTo>
                  <a:pt x="8556800" y="3030697"/>
                </a:moveTo>
                <a:cubicBezTo>
                  <a:pt x="8576993" y="3030697"/>
                  <a:pt x="8592979" y="3041215"/>
                  <a:pt x="8604758" y="3062249"/>
                </a:cubicBezTo>
                <a:cubicBezTo>
                  <a:pt x="8616538" y="3083283"/>
                  <a:pt x="8622428" y="3111469"/>
                  <a:pt x="8622428" y="3146807"/>
                </a:cubicBezTo>
                <a:lnTo>
                  <a:pt x="8622428" y="3929286"/>
                </a:lnTo>
                <a:cubicBezTo>
                  <a:pt x="8622428" y="3964624"/>
                  <a:pt x="8616538" y="3992810"/>
                  <a:pt x="8604758" y="4013844"/>
                </a:cubicBezTo>
                <a:cubicBezTo>
                  <a:pt x="8592979" y="4034878"/>
                  <a:pt x="8576993" y="4045396"/>
                  <a:pt x="8556800" y="4045396"/>
                </a:cubicBezTo>
                <a:cubicBezTo>
                  <a:pt x="8538290" y="4045396"/>
                  <a:pt x="8523145" y="4034878"/>
                  <a:pt x="8511366" y="4013844"/>
                </a:cubicBezTo>
                <a:cubicBezTo>
                  <a:pt x="8499587" y="3992810"/>
                  <a:pt x="8493697" y="3964624"/>
                  <a:pt x="8493697" y="3929286"/>
                </a:cubicBezTo>
                <a:lnTo>
                  <a:pt x="8493697" y="3146807"/>
                </a:lnTo>
                <a:cubicBezTo>
                  <a:pt x="8493697" y="3111469"/>
                  <a:pt x="8499587" y="3083283"/>
                  <a:pt x="8511366" y="3062249"/>
                </a:cubicBezTo>
                <a:cubicBezTo>
                  <a:pt x="8523145" y="3041215"/>
                  <a:pt x="8538290" y="3030697"/>
                  <a:pt x="8556800" y="3030697"/>
                </a:cubicBezTo>
                <a:close/>
                <a:moveTo>
                  <a:pt x="4356275" y="3030697"/>
                </a:moveTo>
                <a:cubicBezTo>
                  <a:pt x="4376469" y="3030697"/>
                  <a:pt x="4392455" y="3041215"/>
                  <a:pt x="4404234" y="3062249"/>
                </a:cubicBezTo>
                <a:cubicBezTo>
                  <a:pt x="4416013" y="3083283"/>
                  <a:pt x="4421903" y="3111469"/>
                  <a:pt x="4421903" y="3146807"/>
                </a:cubicBezTo>
                <a:lnTo>
                  <a:pt x="4421903" y="3929286"/>
                </a:lnTo>
                <a:cubicBezTo>
                  <a:pt x="4421903" y="3964624"/>
                  <a:pt x="4416013" y="3992810"/>
                  <a:pt x="4404234" y="4013844"/>
                </a:cubicBezTo>
                <a:cubicBezTo>
                  <a:pt x="4392455" y="4034878"/>
                  <a:pt x="4376469" y="4045396"/>
                  <a:pt x="4356275" y="4045396"/>
                </a:cubicBezTo>
                <a:cubicBezTo>
                  <a:pt x="4337765" y="4045396"/>
                  <a:pt x="4322621" y="4034878"/>
                  <a:pt x="4310841" y="4013844"/>
                </a:cubicBezTo>
                <a:cubicBezTo>
                  <a:pt x="4299062" y="3992810"/>
                  <a:pt x="4293173" y="3964624"/>
                  <a:pt x="4293173" y="3929286"/>
                </a:cubicBezTo>
                <a:lnTo>
                  <a:pt x="4293173" y="3146807"/>
                </a:lnTo>
                <a:cubicBezTo>
                  <a:pt x="4293173" y="3111469"/>
                  <a:pt x="4299062" y="3083283"/>
                  <a:pt x="4310841" y="3062249"/>
                </a:cubicBezTo>
                <a:cubicBezTo>
                  <a:pt x="4322621" y="3041215"/>
                  <a:pt x="4337765" y="3030697"/>
                  <a:pt x="4356275" y="3030697"/>
                </a:cubicBezTo>
                <a:close/>
                <a:moveTo>
                  <a:pt x="3194226" y="3030697"/>
                </a:moveTo>
                <a:cubicBezTo>
                  <a:pt x="3214419" y="3030697"/>
                  <a:pt x="3230405" y="3041215"/>
                  <a:pt x="3242184" y="3062249"/>
                </a:cubicBezTo>
                <a:cubicBezTo>
                  <a:pt x="3253963" y="3083283"/>
                  <a:pt x="3259853" y="3111469"/>
                  <a:pt x="3259853" y="3146807"/>
                </a:cubicBezTo>
                <a:lnTo>
                  <a:pt x="3259853" y="3929286"/>
                </a:lnTo>
                <a:cubicBezTo>
                  <a:pt x="3259853" y="3964624"/>
                  <a:pt x="3253963" y="3992810"/>
                  <a:pt x="3242184" y="4013844"/>
                </a:cubicBezTo>
                <a:cubicBezTo>
                  <a:pt x="3230405" y="4034878"/>
                  <a:pt x="3214419" y="4045396"/>
                  <a:pt x="3194226" y="4045396"/>
                </a:cubicBezTo>
                <a:cubicBezTo>
                  <a:pt x="3175715" y="4045396"/>
                  <a:pt x="3160571" y="4034878"/>
                  <a:pt x="3148792" y="4013844"/>
                </a:cubicBezTo>
                <a:cubicBezTo>
                  <a:pt x="3137012" y="3992810"/>
                  <a:pt x="3131123" y="3964624"/>
                  <a:pt x="3131123" y="3929286"/>
                </a:cubicBezTo>
                <a:lnTo>
                  <a:pt x="3131123" y="3146807"/>
                </a:lnTo>
                <a:cubicBezTo>
                  <a:pt x="3131123" y="3111469"/>
                  <a:pt x="3137012" y="3083283"/>
                  <a:pt x="3148792" y="3062249"/>
                </a:cubicBezTo>
                <a:cubicBezTo>
                  <a:pt x="3160571" y="3041215"/>
                  <a:pt x="3175715" y="3030697"/>
                  <a:pt x="3194226" y="3030697"/>
                </a:cubicBezTo>
                <a:close/>
                <a:moveTo>
                  <a:pt x="957994" y="2654603"/>
                </a:moveTo>
                <a:cubicBezTo>
                  <a:pt x="942849" y="2654603"/>
                  <a:pt x="927704" y="2657127"/>
                  <a:pt x="912560" y="2662175"/>
                </a:cubicBezTo>
                <a:lnTo>
                  <a:pt x="771209" y="2712658"/>
                </a:lnTo>
                <a:cubicBezTo>
                  <a:pt x="751016" y="2719389"/>
                  <a:pt x="740919" y="2733692"/>
                  <a:pt x="740919" y="2755568"/>
                </a:cubicBezTo>
                <a:lnTo>
                  <a:pt x="740919" y="3048366"/>
                </a:lnTo>
                <a:cubicBezTo>
                  <a:pt x="740919" y="3060146"/>
                  <a:pt x="744285" y="3069401"/>
                  <a:pt x="751016" y="3076132"/>
                </a:cubicBezTo>
                <a:cubicBezTo>
                  <a:pt x="757746" y="3082863"/>
                  <a:pt x="767002" y="3086228"/>
                  <a:pt x="778781" y="3086228"/>
                </a:cubicBezTo>
                <a:lnTo>
                  <a:pt x="920132" y="3086228"/>
                </a:lnTo>
                <a:cubicBezTo>
                  <a:pt x="930228" y="3086228"/>
                  <a:pt x="935277" y="3091276"/>
                  <a:pt x="935277" y="3101373"/>
                </a:cubicBezTo>
                <a:lnTo>
                  <a:pt x="935277" y="4383628"/>
                </a:lnTo>
                <a:cubicBezTo>
                  <a:pt x="935277" y="4395408"/>
                  <a:pt x="938642" y="4404663"/>
                  <a:pt x="945373" y="4411394"/>
                </a:cubicBezTo>
                <a:cubicBezTo>
                  <a:pt x="952104" y="4418125"/>
                  <a:pt x="961359" y="4421490"/>
                  <a:pt x="973138" y="4421490"/>
                </a:cubicBezTo>
                <a:lnTo>
                  <a:pt x="1371950" y="4421490"/>
                </a:lnTo>
                <a:cubicBezTo>
                  <a:pt x="1383730" y="4421490"/>
                  <a:pt x="1392985" y="4418125"/>
                  <a:pt x="1399716" y="4411394"/>
                </a:cubicBezTo>
                <a:cubicBezTo>
                  <a:pt x="1406447" y="4404663"/>
                  <a:pt x="1409812" y="4395408"/>
                  <a:pt x="1409812" y="4383628"/>
                </a:cubicBezTo>
                <a:lnTo>
                  <a:pt x="1409812" y="2692465"/>
                </a:lnTo>
                <a:cubicBezTo>
                  <a:pt x="1409812" y="2680685"/>
                  <a:pt x="1406447" y="2671430"/>
                  <a:pt x="1399716" y="2664699"/>
                </a:cubicBezTo>
                <a:cubicBezTo>
                  <a:pt x="1392985" y="2657968"/>
                  <a:pt x="1383730" y="2654603"/>
                  <a:pt x="1371950" y="2654603"/>
                </a:cubicBezTo>
                <a:close/>
                <a:moveTo>
                  <a:pt x="7412991" y="2634410"/>
                </a:moveTo>
                <a:cubicBezTo>
                  <a:pt x="7306977" y="2634410"/>
                  <a:pt x="7211902" y="2654182"/>
                  <a:pt x="7127764" y="2693727"/>
                </a:cubicBezTo>
                <a:cubicBezTo>
                  <a:pt x="7043627" y="2733271"/>
                  <a:pt x="6976738" y="2788802"/>
                  <a:pt x="6927096" y="2860319"/>
                </a:cubicBezTo>
                <a:cubicBezTo>
                  <a:pt x="6877456" y="2931836"/>
                  <a:pt x="6849270" y="3014711"/>
                  <a:pt x="6842539" y="3108945"/>
                </a:cubicBezTo>
                <a:lnTo>
                  <a:pt x="6842539" y="3235152"/>
                </a:lnTo>
                <a:cubicBezTo>
                  <a:pt x="6842539" y="3246931"/>
                  <a:pt x="6845904" y="3256186"/>
                  <a:pt x="6852635" y="3262917"/>
                </a:cubicBezTo>
                <a:cubicBezTo>
                  <a:pt x="6859366" y="3269648"/>
                  <a:pt x="6868621" y="3273013"/>
                  <a:pt x="6880400" y="3273013"/>
                </a:cubicBezTo>
                <a:lnTo>
                  <a:pt x="7284261" y="3273013"/>
                </a:lnTo>
                <a:cubicBezTo>
                  <a:pt x="7296040" y="3273013"/>
                  <a:pt x="7305295" y="3269648"/>
                  <a:pt x="7312026" y="3262917"/>
                </a:cubicBezTo>
                <a:cubicBezTo>
                  <a:pt x="7318757" y="3256186"/>
                  <a:pt x="7322122" y="3246931"/>
                  <a:pt x="7322122" y="3235152"/>
                </a:cubicBezTo>
                <a:lnTo>
                  <a:pt x="7322122" y="3129138"/>
                </a:lnTo>
                <a:cubicBezTo>
                  <a:pt x="7322122" y="3102214"/>
                  <a:pt x="7328432" y="3080759"/>
                  <a:pt x="7341053" y="3064773"/>
                </a:cubicBezTo>
                <a:cubicBezTo>
                  <a:pt x="7353674" y="3048787"/>
                  <a:pt x="7370080" y="3040794"/>
                  <a:pt x="7390273" y="3040794"/>
                </a:cubicBezTo>
                <a:cubicBezTo>
                  <a:pt x="7434025" y="3040794"/>
                  <a:pt x="7455901" y="3076132"/>
                  <a:pt x="7455901" y="3146807"/>
                </a:cubicBezTo>
                <a:cubicBezTo>
                  <a:pt x="7455901" y="3234310"/>
                  <a:pt x="7416356" y="3335275"/>
                  <a:pt x="7337267" y="3449702"/>
                </a:cubicBezTo>
                <a:cubicBezTo>
                  <a:pt x="7301929" y="3501867"/>
                  <a:pt x="7261964" y="3554033"/>
                  <a:pt x="7217371" y="3606198"/>
                </a:cubicBezTo>
                <a:cubicBezTo>
                  <a:pt x="7172779" y="3658363"/>
                  <a:pt x="7108413" y="3730721"/>
                  <a:pt x="7024275" y="3823273"/>
                </a:cubicBezTo>
                <a:lnTo>
                  <a:pt x="6870304" y="3994913"/>
                </a:lnTo>
                <a:cubicBezTo>
                  <a:pt x="6858524" y="4008375"/>
                  <a:pt x="6852635" y="4024361"/>
                  <a:pt x="6852635" y="4042871"/>
                </a:cubicBezTo>
                <a:lnTo>
                  <a:pt x="6852635" y="4383628"/>
                </a:lnTo>
                <a:cubicBezTo>
                  <a:pt x="6852635" y="4395408"/>
                  <a:pt x="6856001" y="4404663"/>
                  <a:pt x="6862732" y="4411394"/>
                </a:cubicBezTo>
                <a:cubicBezTo>
                  <a:pt x="6869463" y="4418125"/>
                  <a:pt x="6878717" y="4421490"/>
                  <a:pt x="6890497" y="4421490"/>
                </a:cubicBezTo>
                <a:lnTo>
                  <a:pt x="7912768" y="4421490"/>
                </a:lnTo>
                <a:cubicBezTo>
                  <a:pt x="7924547" y="4421490"/>
                  <a:pt x="7933802" y="4418125"/>
                  <a:pt x="7940533" y="4411394"/>
                </a:cubicBezTo>
                <a:cubicBezTo>
                  <a:pt x="7947264" y="4404663"/>
                  <a:pt x="7950629" y="4395408"/>
                  <a:pt x="7950629" y="4383628"/>
                </a:cubicBezTo>
                <a:lnTo>
                  <a:pt x="7950629" y="4052968"/>
                </a:lnTo>
                <a:cubicBezTo>
                  <a:pt x="7950629" y="4041189"/>
                  <a:pt x="7947264" y="4031934"/>
                  <a:pt x="7940533" y="4025203"/>
                </a:cubicBezTo>
                <a:cubicBezTo>
                  <a:pt x="7933802" y="4018471"/>
                  <a:pt x="7924547" y="4015106"/>
                  <a:pt x="7912768" y="4015106"/>
                </a:cubicBezTo>
                <a:lnTo>
                  <a:pt x="7445804" y="4015106"/>
                </a:lnTo>
                <a:cubicBezTo>
                  <a:pt x="7439073" y="4015106"/>
                  <a:pt x="7434867" y="4013423"/>
                  <a:pt x="7433184" y="4010058"/>
                </a:cubicBezTo>
                <a:cubicBezTo>
                  <a:pt x="7431501" y="4006692"/>
                  <a:pt x="7433184" y="4002485"/>
                  <a:pt x="7438232" y="3997437"/>
                </a:cubicBezTo>
                <a:lnTo>
                  <a:pt x="7496287" y="3936858"/>
                </a:lnTo>
                <a:cubicBezTo>
                  <a:pt x="7508066" y="3923396"/>
                  <a:pt x="7544245" y="3884272"/>
                  <a:pt x="7604824" y="3819486"/>
                </a:cubicBezTo>
                <a:cubicBezTo>
                  <a:pt x="7665403" y="3754701"/>
                  <a:pt x="7717569" y="3692859"/>
                  <a:pt x="7761320" y="3633963"/>
                </a:cubicBezTo>
                <a:cubicBezTo>
                  <a:pt x="7823582" y="3551508"/>
                  <a:pt x="7868174" y="3473681"/>
                  <a:pt x="7895098" y="3400482"/>
                </a:cubicBezTo>
                <a:cubicBezTo>
                  <a:pt x="7922023" y="3327282"/>
                  <a:pt x="7935485" y="3243565"/>
                  <a:pt x="7935485" y="3149331"/>
                </a:cubicBezTo>
                <a:cubicBezTo>
                  <a:pt x="7935485" y="3048366"/>
                  <a:pt x="7913609" y="2958760"/>
                  <a:pt x="7869858" y="2880512"/>
                </a:cubicBezTo>
                <a:cubicBezTo>
                  <a:pt x="7826106" y="2802264"/>
                  <a:pt x="7764685" y="2741685"/>
                  <a:pt x="7685596" y="2698775"/>
                </a:cubicBezTo>
                <a:cubicBezTo>
                  <a:pt x="7606507" y="2655865"/>
                  <a:pt x="7515638" y="2634410"/>
                  <a:pt x="7412991" y="2634410"/>
                </a:cubicBezTo>
                <a:close/>
                <a:moveTo>
                  <a:pt x="2029080" y="2634410"/>
                </a:moveTo>
                <a:cubicBezTo>
                  <a:pt x="1864170" y="2634410"/>
                  <a:pt x="1732916" y="2674375"/>
                  <a:pt x="1635317" y="2754306"/>
                </a:cubicBezTo>
                <a:cubicBezTo>
                  <a:pt x="1537717" y="2834237"/>
                  <a:pt x="1488917" y="2944877"/>
                  <a:pt x="1488917" y="3086228"/>
                </a:cubicBezTo>
                <a:lnTo>
                  <a:pt x="1488917" y="3310875"/>
                </a:lnTo>
                <a:cubicBezTo>
                  <a:pt x="1488917" y="3453909"/>
                  <a:pt x="1523835" y="3567074"/>
                  <a:pt x="1593669" y="3650370"/>
                </a:cubicBezTo>
                <a:cubicBezTo>
                  <a:pt x="1663502" y="3733666"/>
                  <a:pt x="1758157" y="3775314"/>
                  <a:pt x="1877632" y="3775314"/>
                </a:cubicBezTo>
                <a:cubicBezTo>
                  <a:pt x="1951674" y="3775314"/>
                  <a:pt x="2018142" y="3750914"/>
                  <a:pt x="2077038" y="3702115"/>
                </a:cubicBezTo>
                <a:cubicBezTo>
                  <a:pt x="2082087" y="3698749"/>
                  <a:pt x="2086293" y="3697908"/>
                  <a:pt x="2089659" y="3699590"/>
                </a:cubicBezTo>
                <a:cubicBezTo>
                  <a:pt x="2093024" y="3701273"/>
                  <a:pt x="2094707" y="3705480"/>
                  <a:pt x="2094707" y="3712211"/>
                </a:cubicBezTo>
                <a:lnTo>
                  <a:pt x="2094707" y="3944431"/>
                </a:lnTo>
                <a:cubicBezTo>
                  <a:pt x="2094707" y="3967989"/>
                  <a:pt x="2089238" y="3987341"/>
                  <a:pt x="2078300" y="4002485"/>
                </a:cubicBezTo>
                <a:cubicBezTo>
                  <a:pt x="2067363" y="4017630"/>
                  <a:pt x="2053480" y="4025203"/>
                  <a:pt x="2036652" y="4025203"/>
                </a:cubicBezTo>
                <a:cubicBezTo>
                  <a:pt x="2024873" y="4025203"/>
                  <a:pt x="2013515" y="4017630"/>
                  <a:pt x="2002577" y="4002485"/>
                </a:cubicBezTo>
                <a:cubicBezTo>
                  <a:pt x="1991639" y="3987341"/>
                  <a:pt x="1986170" y="3967989"/>
                  <a:pt x="1986170" y="3944431"/>
                </a:cubicBezTo>
                <a:lnTo>
                  <a:pt x="1986170" y="3878803"/>
                </a:lnTo>
                <a:cubicBezTo>
                  <a:pt x="1986170" y="3867024"/>
                  <a:pt x="1982804" y="3857769"/>
                  <a:pt x="1976073" y="3851038"/>
                </a:cubicBezTo>
                <a:cubicBezTo>
                  <a:pt x="1969342" y="3844307"/>
                  <a:pt x="1960087" y="3840941"/>
                  <a:pt x="1948308" y="3840941"/>
                </a:cubicBezTo>
                <a:lnTo>
                  <a:pt x="1549496" y="3840941"/>
                </a:lnTo>
                <a:cubicBezTo>
                  <a:pt x="1537717" y="3840941"/>
                  <a:pt x="1528462" y="3844307"/>
                  <a:pt x="1521731" y="3851038"/>
                </a:cubicBezTo>
                <a:cubicBezTo>
                  <a:pt x="1515000" y="3857769"/>
                  <a:pt x="1511635" y="3867024"/>
                  <a:pt x="1511635" y="3878803"/>
                </a:cubicBezTo>
                <a:lnTo>
                  <a:pt x="1511635" y="3977244"/>
                </a:lnTo>
                <a:cubicBezTo>
                  <a:pt x="1511635" y="4118595"/>
                  <a:pt x="1560014" y="4231339"/>
                  <a:pt x="1656772" y="4315477"/>
                </a:cubicBezTo>
                <a:cubicBezTo>
                  <a:pt x="1753530" y="4399614"/>
                  <a:pt x="1880157" y="4441683"/>
                  <a:pt x="2036652" y="4441683"/>
                </a:cubicBezTo>
                <a:cubicBezTo>
                  <a:pt x="2198197" y="4441683"/>
                  <a:pt x="2328189" y="4400035"/>
                  <a:pt x="2426630" y="4316739"/>
                </a:cubicBezTo>
                <a:cubicBezTo>
                  <a:pt x="2525070" y="4233443"/>
                  <a:pt x="2573450" y="4120278"/>
                  <a:pt x="2571767" y="3977244"/>
                </a:cubicBezTo>
                <a:lnTo>
                  <a:pt x="2566719" y="3169524"/>
                </a:lnTo>
                <a:cubicBezTo>
                  <a:pt x="2566719" y="3142600"/>
                  <a:pt x="2565036" y="3108945"/>
                  <a:pt x="2561671" y="3068559"/>
                </a:cubicBezTo>
                <a:cubicBezTo>
                  <a:pt x="2549891" y="2923843"/>
                  <a:pt x="2496464" y="2815306"/>
                  <a:pt x="2401388" y="2742947"/>
                </a:cubicBezTo>
                <a:cubicBezTo>
                  <a:pt x="2306313" y="2670589"/>
                  <a:pt x="2182210" y="2634410"/>
                  <a:pt x="2029080" y="2634410"/>
                </a:cubicBezTo>
                <a:close/>
                <a:moveTo>
                  <a:pt x="10880900" y="2624313"/>
                </a:moveTo>
                <a:cubicBezTo>
                  <a:pt x="10774886" y="2624313"/>
                  <a:pt x="10681073" y="2647030"/>
                  <a:pt x="10599460" y="2692465"/>
                </a:cubicBezTo>
                <a:cubicBezTo>
                  <a:pt x="10517847" y="2737899"/>
                  <a:pt x="10454743" y="2802264"/>
                  <a:pt x="10410150" y="2885560"/>
                </a:cubicBezTo>
                <a:cubicBezTo>
                  <a:pt x="10365558" y="2968856"/>
                  <a:pt x="10343262" y="3065194"/>
                  <a:pt x="10343262" y="3174572"/>
                </a:cubicBezTo>
                <a:lnTo>
                  <a:pt x="10343262" y="3901521"/>
                </a:lnTo>
                <a:cubicBezTo>
                  <a:pt x="10343262" y="4010899"/>
                  <a:pt x="10365558" y="4107237"/>
                  <a:pt x="10410150" y="4190533"/>
                </a:cubicBezTo>
                <a:cubicBezTo>
                  <a:pt x="10454744" y="4273829"/>
                  <a:pt x="10517846" y="4338194"/>
                  <a:pt x="10599460" y="4383628"/>
                </a:cubicBezTo>
                <a:cubicBezTo>
                  <a:pt x="10681073" y="4429063"/>
                  <a:pt x="10774886" y="4451780"/>
                  <a:pt x="10880900" y="4451780"/>
                </a:cubicBezTo>
                <a:cubicBezTo>
                  <a:pt x="10988597" y="4451780"/>
                  <a:pt x="11083250" y="4429063"/>
                  <a:pt x="11164864" y="4383628"/>
                </a:cubicBezTo>
                <a:cubicBezTo>
                  <a:pt x="11246477" y="4338194"/>
                  <a:pt x="11309580" y="4273829"/>
                  <a:pt x="11354173" y="4190533"/>
                </a:cubicBezTo>
                <a:cubicBezTo>
                  <a:pt x="11398767" y="4107237"/>
                  <a:pt x="11421063" y="4010899"/>
                  <a:pt x="11421063" y="3901521"/>
                </a:cubicBezTo>
                <a:lnTo>
                  <a:pt x="11421063" y="3174572"/>
                </a:lnTo>
                <a:cubicBezTo>
                  <a:pt x="11421063" y="3065194"/>
                  <a:pt x="11398766" y="2968856"/>
                  <a:pt x="11354173" y="2885560"/>
                </a:cubicBezTo>
                <a:cubicBezTo>
                  <a:pt x="11309580" y="2802264"/>
                  <a:pt x="11246477" y="2737899"/>
                  <a:pt x="11164864" y="2692465"/>
                </a:cubicBezTo>
                <a:cubicBezTo>
                  <a:pt x="11083251" y="2647030"/>
                  <a:pt x="10988595" y="2624313"/>
                  <a:pt x="10880900" y="2624313"/>
                </a:cubicBezTo>
                <a:close/>
                <a:moveTo>
                  <a:pt x="9718850" y="2624313"/>
                </a:moveTo>
                <a:cubicBezTo>
                  <a:pt x="9612837" y="2624313"/>
                  <a:pt x="9519023" y="2647030"/>
                  <a:pt x="9437410" y="2692465"/>
                </a:cubicBezTo>
                <a:cubicBezTo>
                  <a:pt x="9355797" y="2737899"/>
                  <a:pt x="9292694" y="2802264"/>
                  <a:pt x="9248101" y="2885560"/>
                </a:cubicBezTo>
                <a:cubicBezTo>
                  <a:pt x="9203508" y="2968856"/>
                  <a:pt x="9181212" y="3065194"/>
                  <a:pt x="9181212" y="3174572"/>
                </a:cubicBezTo>
                <a:lnTo>
                  <a:pt x="9181212" y="3901521"/>
                </a:lnTo>
                <a:cubicBezTo>
                  <a:pt x="9181212" y="4010899"/>
                  <a:pt x="9203508" y="4107237"/>
                  <a:pt x="9248101" y="4190533"/>
                </a:cubicBezTo>
                <a:cubicBezTo>
                  <a:pt x="9292694" y="4273829"/>
                  <a:pt x="9355797" y="4338194"/>
                  <a:pt x="9437410" y="4383628"/>
                </a:cubicBezTo>
                <a:cubicBezTo>
                  <a:pt x="9519023" y="4429063"/>
                  <a:pt x="9612837" y="4451780"/>
                  <a:pt x="9718850" y="4451780"/>
                </a:cubicBezTo>
                <a:cubicBezTo>
                  <a:pt x="9826547" y="4451780"/>
                  <a:pt x="9921201" y="4429063"/>
                  <a:pt x="10002814" y="4383628"/>
                </a:cubicBezTo>
                <a:cubicBezTo>
                  <a:pt x="10084427" y="4338194"/>
                  <a:pt x="10147530" y="4273829"/>
                  <a:pt x="10192123" y="4190533"/>
                </a:cubicBezTo>
                <a:cubicBezTo>
                  <a:pt x="10236717" y="4107237"/>
                  <a:pt x="10259013" y="4010899"/>
                  <a:pt x="10259013" y="3901521"/>
                </a:cubicBezTo>
                <a:lnTo>
                  <a:pt x="10259013" y="3174572"/>
                </a:lnTo>
                <a:cubicBezTo>
                  <a:pt x="10259013" y="3065194"/>
                  <a:pt x="10236717" y="2968856"/>
                  <a:pt x="10192123" y="2885560"/>
                </a:cubicBezTo>
                <a:cubicBezTo>
                  <a:pt x="10147530" y="2802264"/>
                  <a:pt x="10084427" y="2737899"/>
                  <a:pt x="10002814" y="2692465"/>
                </a:cubicBezTo>
                <a:cubicBezTo>
                  <a:pt x="9921201" y="2647030"/>
                  <a:pt x="9826547" y="2624313"/>
                  <a:pt x="9718850" y="2624313"/>
                </a:cubicBezTo>
                <a:close/>
                <a:moveTo>
                  <a:pt x="8556800" y="2624313"/>
                </a:moveTo>
                <a:cubicBezTo>
                  <a:pt x="8450787" y="2624313"/>
                  <a:pt x="8356974" y="2647030"/>
                  <a:pt x="8275361" y="2692465"/>
                </a:cubicBezTo>
                <a:cubicBezTo>
                  <a:pt x="8193747" y="2737899"/>
                  <a:pt x="8130644" y="2802264"/>
                  <a:pt x="8086051" y="2885560"/>
                </a:cubicBezTo>
                <a:cubicBezTo>
                  <a:pt x="8041459" y="2968856"/>
                  <a:pt x="8019162" y="3065194"/>
                  <a:pt x="8019162" y="3174572"/>
                </a:cubicBezTo>
                <a:lnTo>
                  <a:pt x="8019162" y="3901521"/>
                </a:lnTo>
                <a:cubicBezTo>
                  <a:pt x="8019162" y="4010899"/>
                  <a:pt x="8041459" y="4107237"/>
                  <a:pt x="8086051" y="4190533"/>
                </a:cubicBezTo>
                <a:cubicBezTo>
                  <a:pt x="8130644" y="4273829"/>
                  <a:pt x="8193747" y="4338194"/>
                  <a:pt x="8275361" y="4383628"/>
                </a:cubicBezTo>
                <a:cubicBezTo>
                  <a:pt x="8356974" y="4429063"/>
                  <a:pt x="8450787" y="4451780"/>
                  <a:pt x="8556800" y="4451780"/>
                </a:cubicBezTo>
                <a:cubicBezTo>
                  <a:pt x="8664496" y="4451780"/>
                  <a:pt x="8759151" y="4429063"/>
                  <a:pt x="8840764" y="4383628"/>
                </a:cubicBezTo>
                <a:cubicBezTo>
                  <a:pt x="8922378" y="4338194"/>
                  <a:pt x="8985480" y="4273829"/>
                  <a:pt x="9030074" y="4190533"/>
                </a:cubicBezTo>
                <a:cubicBezTo>
                  <a:pt x="9074667" y="4107237"/>
                  <a:pt x="9096963" y="4010899"/>
                  <a:pt x="9096963" y="3901521"/>
                </a:cubicBezTo>
                <a:lnTo>
                  <a:pt x="9096963" y="3174572"/>
                </a:lnTo>
                <a:cubicBezTo>
                  <a:pt x="9096963" y="3065194"/>
                  <a:pt x="9074667" y="2968856"/>
                  <a:pt x="9030074" y="2885560"/>
                </a:cubicBezTo>
                <a:cubicBezTo>
                  <a:pt x="8985480" y="2802264"/>
                  <a:pt x="8922378" y="2737899"/>
                  <a:pt x="8840764" y="2692465"/>
                </a:cubicBezTo>
                <a:cubicBezTo>
                  <a:pt x="8759151" y="2647030"/>
                  <a:pt x="8664496" y="2624313"/>
                  <a:pt x="8556800" y="2624313"/>
                </a:cubicBezTo>
                <a:close/>
                <a:moveTo>
                  <a:pt x="4356275" y="2624313"/>
                </a:moveTo>
                <a:cubicBezTo>
                  <a:pt x="4250263" y="2624313"/>
                  <a:pt x="4156449" y="2647030"/>
                  <a:pt x="4074836" y="2692465"/>
                </a:cubicBezTo>
                <a:cubicBezTo>
                  <a:pt x="3993222" y="2737899"/>
                  <a:pt x="3930119" y="2802264"/>
                  <a:pt x="3885527" y="2885560"/>
                </a:cubicBezTo>
                <a:cubicBezTo>
                  <a:pt x="3840933" y="2968856"/>
                  <a:pt x="3818637" y="3065194"/>
                  <a:pt x="3818637" y="3174572"/>
                </a:cubicBezTo>
                <a:lnTo>
                  <a:pt x="3818637" y="3901521"/>
                </a:lnTo>
                <a:cubicBezTo>
                  <a:pt x="3818637" y="4010899"/>
                  <a:pt x="3840933" y="4107237"/>
                  <a:pt x="3885527" y="4190533"/>
                </a:cubicBezTo>
                <a:cubicBezTo>
                  <a:pt x="3930119" y="4273829"/>
                  <a:pt x="3993222" y="4338194"/>
                  <a:pt x="4074836" y="4383628"/>
                </a:cubicBezTo>
                <a:cubicBezTo>
                  <a:pt x="4156449" y="4429063"/>
                  <a:pt x="4250263" y="4451780"/>
                  <a:pt x="4356275" y="4451780"/>
                </a:cubicBezTo>
                <a:cubicBezTo>
                  <a:pt x="4463972" y="4451780"/>
                  <a:pt x="4558626" y="4429063"/>
                  <a:pt x="4640240" y="4383628"/>
                </a:cubicBezTo>
                <a:cubicBezTo>
                  <a:pt x="4721853" y="4338194"/>
                  <a:pt x="4784956" y="4273829"/>
                  <a:pt x="4829549" y="4190533"/>
                </a:cubicBezTo>
                <a:cubicBezTo>
                  <a:pt x="4874142" y="4107237"/>
                  <a:pt x="4896438" y="4010899"/>
                  <a:pt x="4896438" y="3901521"/>
                </a:cubicBezTo>
                <a:lnTo>
                  <a:pt x="4896438" y="3174572"/>
                </a:lnTo>
                <a:cubicBezTo>
                  <a:pt x="4896438" y="3065194"/>
                  <a:pt x="4874142" y="2968856"/>
                  <a:pt x="4829549" y="2885560"/>
                </a:cubicBezTo>
                <a:cubicBezTo>
                  <a:pt x="4784956" y="2802264"/>
                  <a:pt x="4721853" y="2737899"/>
                  <a:pt x="4640240" y="2692465"/>
                </a:cubicBezTo>
                <a:cubicBezTo>
                  <a:pt x="4558626" y="2647030"/>
                  <a:pt x="4463972" y="2624313"/>
                  <a:pt x="4356275" y="2624313"/>
                </a:cubicBezTo>
                <a:close/>
                <a:moveTo>
                  <a:pt x="3194226" y="2624313"/>
                </a:moveTo>
                <a:cubicBezTo>
                  <a:pt x="3088213" y="2624313"/>
                  <a:pt x="2994399" y="2647030"/>
                  <a:pt x="2912786" y="2692465"/>
                </a:cubicBezTo>
                <a:cubicBezTo>
                  <a:pt x="2831172" y="2737899"/>
                  <a:pt x="2768069" y="2802264"/>
                  <a:pt x="2723476" y="2885560"/>
                </a:cubicBezTo>
                <a:cubicBezTo>
                  <a:pt x="2678883" y="2968856"/>
                  <a:pt x="2656587" y="3065194"/>
                  <a:pt x="2656587" y="3174572"/>
                </a:cubicBezTo>
                <a:lnTo>
                  <a:pt x="2656587" y="3901521"/>
                </a:lnTo>
                <a:cubicBezTo>
                  <a:pt x="2656587" y="4010899"/>
                  <a:pt x="2678883" y="4107237"/>
                  <a:pt x="2723476" y="4190533"/>
                </a:cubicBezTo>
                <a:cubicBezTo>
                  <a:pt x="2768069" y="4273829"/>
                  <a:pt x="2831172" y="4338194"/>
                  <a:pt x="2912786" y="4383628"/>
                </a:cubicBezTo>
                <a:cubicBezTo>
                  <a:pt x="2994399" y="4429063"/>
                  <a:pt x="3088213" y="4451780"/>
                  <a:pt x="3194226" y="4451780"/>
                </a:cubicBezTo>
                <a:cubicBezTo>
                  <a:pt x="3301922" y="4451780"/>
                  <a:pt x="3396576" y="4429063"/>
                  <a:pt x="3478190" y="4383628"/>
                </a:cubicBezTo>
                <a:cubicBezTo>
                  <a:pt x="3559803" y="4338194"/>
                  <a:pt x="3622906" y="4273829"/>
                  <a:pt x="3667499" y="4190533"/>
                </a:cubicBezTo>
                <a:cubicBezTo>
                  <a:pt x="3712092" y="4107237"/>
                  <a:pt x="3734388" y="4010899"/>
                  <a:pt x="3734388" y="3901521"/>
                </a:cubicBezTo>
                <a:lnTo>
                  <a:pt x="3734388" y="3174572"/>
                </a:lnTo>
                <a:cubicBezTo>
                  <a:pt x="3734388" y="3065194"/>
                  <a:pt x="3712092" y="2968856"/>
                  <a:pt x="3667499" y="2885560"/>
                </a:cubicBezTo>
                <a:cubicBezTo>
                  <a:pt x="3622906" y="2802264"/>
                  <a:pt x="3559803" y="2737899"/>
                  <a:pt x="3478190" y="2692465"/>
                </a:cubicBezTo>
                <a:cubicBezTo>
                  <a:pt x="3396576" y="2647030"/>
                  <a:pt x="3301922" y="2624313"/>
                  <a:pt x="3194226" y="2624313"/>
                </a:cubicBezTo>
                <a:close/>
                <a:moveTo>
                  <a:pt x="0" y="0"/>
                </a:moveTo>
                <a:lnTo>
                  <a:pt x="12192001" y="0"/>
                </a:lnTo>
                <a:lnTo>
                  <a:pt x="12192001" y="6858000"/>
                </a:lnTo>
                <a:lnTo>
                  <a:pt x="0" y="6858000"/>
                </a:lnTo>
                <a:close/>
              </a:path>
            </a:pathLst>
          </a:custGeom>
          <a:ln/>
        </p:spPr>
        <p:style>
          <a:lnRef idx="2">
            <a:schemeClr val="dk1">
              <a:shade val="15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19900">
              <a:solidFill>
                <a:schemeClr val="bg1"/>
              </a:solidFill>
              <a:latin typeface="Barlow Condensed Black" panose="00000A06000000000000" pitchFamily="2" charset="0"/>
            </a:endParaRPr>
          </a:p>
        </p:txBody>
      </p:sp>
    </p:spTree>
    <p:extLst>
      <p:ext uri="{BB962C8B-B14F-4D97-AF65-F5344CB8AC3E}">
        <p14:creationId xmlns:p14="http://schemas.microsoft.com/office/powerpoint/2010/main" val="3427173891"/>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363</TotalTime>
  <Words>2902</Words>
  <Application>Microsoft Office PowerPoint</Application>
  <PresentationFormat>Widescreen</PresentationFormat>
  <Paragraphs>246</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Barlow Condensed Black</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Bao Tran</dc:creator>
  <cp:lastModifiedBy>Bao Tran</cp:lastModifiedBy>
  <cp:revision>17</cp:revision>
  <dcterms:created xsi:type="dcterms:W3CDTF">2024-10-18T10:40:16Z</dcterms:created>
  <dcterms:modified xsi:type="dcterms:W3CDTF">2024-11-10T02:36:44Z</dcterms:modified>
</cp:coreProperties>
</file>

<file path=docProps/thumbnail.jpeg>
</file>